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5.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4"/>
    <p:sldMasterId id="2147483970" r:id="rId5"/>
    <p:sldMasterId id="2147483857" r:id="rId6"/>
    <p:sldMasterId id="2147483886" r:id="rId7"/>
    <p:sldMasterId id="2147483915" r:id="rId8"/>
    <p:sldMasterId id="2147483944" r:id="rId9"/>
    <p:sldMasterId id="2147483978" r:id="rId10"/>
  </p:sldMasterIdLst>
  <p:notesMasterIdLst>
    <p:notesMasterId r:id="rId23"/>
  </p:notesMasterIdLst>
  <p:handoutMasterIdLst>
    <p:handoutMasterId r:id="rId24"/>
  </p:handoutMasterIdLst>
  <p:sldIdLst>
    <p:sldId id="2145708585" r:id="rId11"/>
    <p:sldId id="2145708584" r:id="rId12"/>
    <p:sldId id="2145708586" r:id="rId13"/>
    <p:sldId id="2145708587" r:id="rId14"/>
    <p:sldId id="522" r:id="rId15"/>
    <p:sldId id="2145708588" r:id="rId16"/>
    <p:sldId id="2145708589" r:id="rId17"/>
    <p:sldId id="2145708626" r:id="rId18"/>
    <p:sldId id="2145708629" r:id="rId19"/>
    <p:sldId id="2145708630" r:id="rId20"/>
    <p:sldId id="2145708631" r:id="rId21"/>
    <p:sldId id="2145708590" r:id="rId22"/>
  </p:sldIdLst>
  <p:sldSz cx="12192000" cy="6858000"/>
  <p:notesSz cx="6797675" cy="9926638"/>
  <p:custDataLst>
    <p:tags r:id="rId2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2B5844-9B39-D548-2C96-89986CA86306}" name="Casey Taylor" initials="CT" userId="S::CaseyT@beckhoff.com::a414e1d1-a01e-4c9f-aa31-90e6f20a4e0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F0000"/>
    <a:srgbClr val="D1D7DA"/>
    <a:srgbClr val="FF9900"/>
    <a:srgbClr val="9DAFCC"/>
    <a:srgbClr val="ED53D7"/>
    <a:srgbClr val="4B5669"/>
    <a:srgbClr val="2D76AD"/>
    <a:srgbClr val="215983"/>
    <a:srgbClr val="3D8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A0FF4-2500-4055-A32C-D10D3628A716}" v="2" dt="2023-11-02T15:44:11.607"/>
  </p1510:revLst>
</p1510:revInfo>
</file>

<file path=ppt/tableStyles.xml><?xml version="1.0" encoding="utf-8"?>
<a:tblStyleLst xmlns:a="http://schemas.openxmlformats.org/drawingml/2006/main" def="{0817EA92-75D0-4044-A80A-286907CE0DDC}">
  <a:tblStyle styleId="{0817EA92-75D0-4044-A80A-286907CE0DDC}" styleName="Beckhoff Standard Table Style">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2"/>
          </a:solid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ittlere Formatvorlage 2 - Akzent 1">
    <a:wholeTbl>
      <a:tcTxStyle>
        <a:fontRef idx="minor">
          <a:prstClr val="black"/>
        </a:fontRef>
        <a:schemeClr val="dk1"/>
      </a:tcTxStyle>
      <a:tcStyle>
        <a:tcBdr>
          <a:left>
            <a:ln w="0" cmpd="sng">
              <a:solidFill>
                <a:schemeClr val="lt1"/>
              </a:solidFill>
            </a:ln>
          </a:left>
          <a:right>
            <a:ln w="0" cmpd="sng">
              <a:solidFill>
                <a:schemeClr val="lt1"/>
              </a:solidFill>
            </a:ln>
          </a:right>
          <a:top>
            <a:ln w="12700" cmpd="sng">
              <a:solidFill>
                <a:schemeClr val="lt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lt1"/>
          </a:solidFill>
        </a:fill>
      </a:tcStyle>
    </a:wholeTbl>
    <a:band1H>
      <a:tcStyle>
        <a:tcBdr/>
      </a:tcStyle>
    </a:band1H>
    <a:band2H>
      <a:tcStyle>
        <a:tcBdr/>
        <a:fill>
          <a:solidFill>
            <a:schemeClr val="lt2">
              <a:tint val="60000"/>
            </a:schemeClr>
          </a:solidFill>
        </a:fill>
      </a:tcStyle>
    </a:band2H>
    <a:band1V>
      <a:tcStyle>
        <a:tcBdr/>
      </a:tcStyle>
    </a:band1V>
    <a:band2V>
      <a:tcStyle>
        <a:tcBdr/>
        <a:fill>
          <a:solidFill>
            <a:schemeClr val="lt2">
              <a:tint val="60000"/>
            </a:schemeClr>
          </a:solidFill>
        </a:fill>
      </a:tcStyle>
    </a:band2V>
    <a:lastCol>
      <a:tcTxStyle b="on">
        <a:fontRef idx="minor">
          <a:prstClr val="black"/>
        </a:fontRef>
        <a:schemeClr val="dk1"/>
      </a:tcTxStyle>
      <a:tcStyle>
        <a:tcBdr/>
        <a:fill>
          <a:solidFill>
            <a:schemeClr val="accent1"/>
          </a:solidFill>
        </a:fill>
      </a:tcStyle>
    </a:lastCol>
    <a:firstCol>
      <a:tcTxStyle b="on">
        <a:fontRef idx="minor">
          <a:prstClr val="black"/>
        </a:fontRef>
        <a:schemeClr val="dk1"/>
      </a:tcTxStyle>
      <a:tcStyle>
        <a:tcBdr/>
        <a:fill>
          <a:solidFill>
            <a:schemeClr val="accent1"/>
          </a:solidFill>
        </a:fill>
      </a:tcStyle>
    </a:firstCol>
    <a:lastRow>
      <a:tcTxStyle b="on">
        <a:fontRef idx="minor">
          <a:prstClr val="black"/>
        </a:fontRef>
        <a:schemeClr val="lt1"/>
      </a:tcTxStyle>
      <a:tcStyle>
        <a:tcBdr>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lastRow>
    <a:firstRow>
      <a:tcTxStyle b="on">
        <a:fontRef idx="minor">
          <a:prstClr val="black"/>
        </a:fontRef>
        <a:schemeClr val="lt1"/>
      </a:tcTxStyle>
      <a:tcStyle>
        <a:tcBdr>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dk2"/>
          </a:solidFill>
        </a:fill>
      </a:tcStyle>
    </a:lastRow>
    <a:firstRow>
      <a:tcTxStyle b="on">
        <a:fontRef idx="minor">
          <a:scrgbClr r="0" g="0" b="0"/>
        </a:fontRef>
        <a:schemeClr val="dk2"/>
      </a:tcTxStyle>
      <a:tcStyle>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dk2"/>
              </a:solidFill>
            </a:ln>
          </a:left>
          <a:right>
            <a:ln w="12700" cmpd="sng">
              <a:solidFill>
                <a:schemeClr val="dk2"/>
              </a:solidFill>
            </a:ln>
          </a:right>
          <a:top>
            <a:ln w="12700" cmpd="sng">
              <a:solidFill>
                <a:schemeClr val="dk2"/>
              </a:solidFill>
            </a:ln>
          </a:top>
          <a:bottom>
            <a:ln w="12700" cmpd="sng">
              <a:solidFill>
                <a:schemeClr val="dk2"/>
              </a:solidFill>
            </a:ln>
          </a:bottom>
          <a:insideH>
            <a:ln w="12700" cmpd="sng">
              <a:solidFill>
                <a:schemeClr val="dk2"/>
              </a:solidFill>
            </a:ln>
          </a:insideH>
          <a:insideV>
            <a:ln w="12700" cmpd="sng">
              <a:solidFill>
                <a:schemeClr val="dk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dk2"/>
      </a:tcTxStyle>
      <a:tcStyle>
        <a:tcBdr/>
        <a:fill>
          <a:solidFill>
            <a:schemeClr val="accent1"/>
          </a:solidFill>
        </a:fill>
      </a:tcStyle>
    </a:lastCol>
    <a:firstCol>
      <a:tcTxStyle b="on">
        <a:fontRef idx="minor">
          <a:prstClr val="black"/>
        </a:fontRef>
        <a:schemeClr val="dk2"/>
      </a:tcTxStyle>
      <a:tcStyle>
        <a:tcBdr/>
        <a:fill>
          <a:solidFill>
            <a:schemeClr val="accent1"/>
          </a:solidFill>
        </a:fill>
      </a:tcStyle>
    </a:firstCol>
    <a:lastRow>
      <a:tcTxStyle b="on">
        <a:fontRef idx="minor">
          <a:prstClr val="black"/>
        </a:fontRef>
        <a:schemeClr val="dk2"/>
      </a:tcTxStyle>
      <a:tcStyle>
        <a:tcBdr>
          <a:top>
            <a:ln w="38100" cmpd="sng">
              <a:solidFill>
                <a:schemeClr val="dk2"/>
              </a:solidFill>
            </a:ln>
          </a:top>
        </a:tcBdr>
        <a:fill>
          <a:solidFill>
            <a:schemeClr val="accent2"/>
          </a:solidFill>
        </a:fill>
      </a:tcStyle>
    </a:lastRow>
    <a:firstRow>
      <a:tcTxStyle b="on">
        <a:fontRef idx="minor">
          <a:prstClr val="black"/>
        </a:fontRef>
        <a:schemeClr val="dk2"/>
      </a:tcTxStyle>
      <a:tcStyle>
        <a:tcBdr>
          <a:bottom>
            <a:ln w="38100" cmpd="sng">
              <a:solidFill>
                <a:schemeClr val="dk2"/>
              </a:solidFill>
            </a:ln>
          </a:bottom>
        </a:tcBdr>
        <a:fill>
          <a:solidFill>
            <a:schemeClr val="accent2"/>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dk2"/>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95" autoAdjust="0"/>
  </p:normalViewPr>
  <p:slideViewPr>
    <p:cSldViewPr snapToGrid="0">
      <p:cViewPr varScale="1">
        <p:scale>
          <a:sx n="101" d="100"/>
          <a:sy n="101" d="100"/>
        </p:scale>
        <p:origin x="408" y="-21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ning Mersch" userId="S::henningm@beckhoff.com::062b0a24-2213-4fc4-80e9-e7198333172e" providerId="AD" clId="Web-{335C766B-26E4-43B9-89A4-0B9DAF4AC3C6}"/>
    <pc:docChg chg="modSld">
      <pc:chgData name="Henning Mersch" userId="S::henningm@beckhoff.com::062b0a24-2213-4fc4-80e9-e7198333172e" providerId="AD" clId="Web-{335C766B-26E4-43B9-89A4-0B9DAF4AC3C6}" dt="2023-03-22T08:31:27.638" v="143"/>
      <pc:docMkLst>
        <pc:docMk/>
      </pc:docMkLst>
      <pc:sldChg chg="modSp">
        <pc:chgData name="Henning Mersch" userId="S::henningm@beckhoff.com::062b0a24-2213-4fc4-80e9-e7198333172e" providerId="AD" clId="Web-{335C766B-26E4-43B9-89A4-0B9DAF4AC3C6}" dt="2023-03-22T08:31:27.638" v="143"/>
        <pc:sldMkLst>
          <pc:docMk/>
          <pc:sldMk cId="3705717124" sldId="5961"/>
        </pc:sldMkLst>
        <pc:graphicFrameChg chg="mod modGraphic">
          <ac:chgData name="Henning Mersch" userId="S::henningm@beckhoff.com::062b0a24-2213-4fc4-80e9-e7198333172e" providerId="AD" clId="Web-{335C766B-26E4-43B9-89A4-0B9DAF4AC3C6}" dt="2023-03-22T08:31:27.638" v="143"/>
          <ac:graphicFrameMkLst>
            <pc:docMk/>
            <pc:sldMk cId="3705717124" sldId="5961"/>
            <ac:graphicFrameMk id="4" creationId="{D06777BE-9D13-2B9E-31FB-9ECB990A2E5B}"/>
          </ac:graphicFrameMkLst>
        </pc:graphicFrameChg>
      </pc:sldChg>
      <pc:sldChg chg="modSp">
        <pc:chgData name="Henning Mersch" userId="S::henningm@beckhoff.com::062b0a24-2213-4fc4-80e9-e7198333172e" providerId="AD" clId="Web-{335C766B-26E4-43B9-89A4-0B9DAF4AC3C6}" dt="2023-03-22T08:27:59.482" v="43" actId="20577"/>
        <pc:sldMkLst>
          <pc:docMk/>
          <pc:sldMk cId="1961860546" sldId="6021"/>
        </pc:sldMkLst>
        <pc:spChg chg="mod">
          <ac:chgData name="Henning Mersch" userId="S::henningm@beckhoff.com::062b0a24-2213-4fc4-80e9-e7198333172e" providerId="AD" clId="Web-{335C766B-26E4-43B9-89A4-0B9DAF4AC3C6}" dt="2023-03-22T08:27:59.482" v="43" actId="20577"/>
          <ac:spMkLst>
            <pc:docMk/>
            <pc:sldMk cId="1961860546" sldId="6021"/>
            <ac:spMk id="20" creationId="{68CE6BA5-6E5C-AC28-ADB8-3783C3BB5F8B}"/>
          </ac:spMkLst>
        </pc:spChg>
        <pc:cxnChg chg="mod">
          <ac:chgData name="Henning Mersch" userId="S::henningm@beckhoff.com::062b0a24-2213-4fc4-80e9-e7198333172e" providerId="AD" clId="Web-{335C766B-26E4-43B9-89A4-0B9DAF4AC3C6}" dt="2023-03-22T08:25:23.393" v="26" actId="14100"/>
          <ac:cxnSpMkLst>
            <pc:docMk/>
            <pc:sldMk cId="1961860546" sldId="6021"/>
            <ac:cxnSpMk id="38" creationId="{59F7BC62-8E1C-E0B1-0269-9425F8E61015}"/>
          </ac:cxnSpMkLst>
        </pc:cxnChg>
      </pc:sldChg>
    </pc:docChg>
  </pc:docChgLst>
  <pc:docChgLst>
    <pc:chgData name="Henning Mersch" userId="S::henningm@beckhoff.com::062b0a24-2213-4fc4-80e9-e7198333172e" providerId="AD" clId="Web-{5B3A4A6D-485E-4C13-8AC5-D08AF5E0CBFD}"/>
    <pc:docChg chg="addSld addMainMaster">
      <pc:chgData name="Henning Mersch" userId="S::henningm@beckhoff.com::062b0a24-2213-4fc4-80e9-e7198333172e" providerId="AD" clId="Web-{5B3A4A6D-485E-4C13-8AC5-D08AF5E0CBFD}" dt="2023-03-29T12:42:04.966" v="0"/>
      <pc:docMkLst>
        <pc:docMk/>
      </pc:docMkLst>
      <pc:sldChg chg="add">
        <pc:chgData name="Henning Mersch" userId="S::henningm@beckhoff.com::062b0a24-2213-4fc4-80e9-e7198333172e" providerId="AD" clId="Web-{5B3A4A6D-485E-4C13-8AC5-D08AF5E0CBFD}" dt="2023-03-29T12:42:04.966" v="0"/>
        <pc:sldMkLst>
          <pc:docMk/>
          <pc:sldMk cId="3634154975" sldId="6236"/>
        </pc:sldMkLst>
      </pc:sldChg>
      <pc:sldMasterChg chg="add addSldLayout">
        <pc:chgData name="Henning Mersch" userId="S::henningm@beckhoff.com::062b0a24-2213-4fc4-80e9-e7198333172e" providerId="AD" clId="Web-{5B3A4A6D-485E-4C13-8AC5-D08AF5E0CBFD}" dt="2023-03-29T12:42:04.966" v="0"/>
        <pc:sldMasterMkLst>
          <pc:docMk/>
          <pc:sldMasterMk cId="980308538" sldId="2147483915"/>
        </pc:sldMasterMkLst>
        <pc:sldLayoutChg chg="add">
          <pc:chgData name="Henning Mersch" userId="S::henningm@beckhoff.com::062b0a24-2213-4fc4-80e9-e7198333172e" providerId="AD" clId="Web-{5B3A4A6D-485E-4C13-8AC5-D08AF5E0CBFD}" dt="2023-03-29T12:42:04.966" v="0"/>
          <pc:sldLayoutMkLst>
            <pc:docMk/>
            <pc:sldMasterMk cId="980308538" sldId="2147483915"/>
            <pc:sldLayoutMk cId="1904974950" sldId="2147483916"/>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432342556" sldId="2147483917"/>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762592289" sldId="2147483918"/>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65205228" sldId="2147483919"/>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651048180" sldId="2147483920"/>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527220738" sldId="2147483921"/>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395334104" sldId="2147483922"/>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845138250" sldId="2147483923"/>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586413085" sldId="2147483924"/>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805185327" sldId="2147483925"/>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47806580" sldId="2147483926"/>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735155974" sldId="2147483927"/>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685143943" sldId="2147483928"/>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497367942" sldId="2147483929"/>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83884496" sldId="2147483930"/>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511648220" sldId="2147483931"/>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185775394" sldId="2147483932"/>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454183573" sldId="2147483933"/>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918144644" sldId="2147483934"/>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371363080" sldId="2147483935"/>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935438005" sldId="2147483936"/>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10518753" sldId="2147483937"/>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188575491" sldId="2147483938"/>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2672224788" sldId="2147483939"/>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1276786504" sldId="2147483940"/>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851056838" sldId="2147483941"/>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385922812" sldId="2147483942"/>
          </pc:sldLayoutMkLst>
        </pc:sldLayoutChg>
        <pc:sldLayoutChg chg="add">
          <pc:chgData name="Henning Mersch" userId="S::henningm@beckhoff.com::062b0a24-2213-4fc4-80e9-e7198333172e" providerId="AD" clId="Web-{5B3A4A6D-485E-4C13-8AC5-D08AF5E0CBFD}" dt="2023-03-29T12:42:04.966" v="0"/>
          <pc:sldLayoutMkLst>
            <pc:docMk/>
            <pc:sldMasterMk cId="980308538" sldId="2147483915"/>
            <pc:sldLayoutMk cId="3220706519" sldId="2147483943"/>
          </pc:sldLayoutMkLst>
        </pc:sldLayoutChg>
      </pc:sldMasterChg>
    </pc:docChg>
  </pc:docChgLst>
  <pc:docChgLst>
    <pc:chgData name="Béla Höfig" userId="S::belah@beckhoff.com::bd58cc63-6808-4878-90d3-9fdc69ca6e94" providerId="AD" clId="Web-{D9AD5C81-1E50-48DD-98A0-C5973143B663}"/>
    <pc:docChg chg="delSld modSld">
      <pc:chgData name="Béla Höfig" userId="S::belah@beckhoff.com::bd58cc63-6808-4878-90d3-9fdc69ca6e94" providerId="AD" clId="Web-{D9AD5C81-1E50-48DD-98A0-C5973143B663}" dt="2022-05-19T06:34:27.918" v="30" actId="20577"/>
      <pc:docMkLst>
        <pc:docMk/>
      </pc:docMkLst>
      <pc:sldChg chg="modSp modNotes">
        <pc:chgData name="Béla Höfig" userId="S::belah@beckhoff.com::bd58cc63-6808-4878-90d3-9fdc69ca6e94" providerId="AD" clId="Web-{D9AD5C81-1E50-48DD-98A0-C5973143B663}" dt="2022-05-19T06:34:27.918" v="30" actId="20577"/>
        <pc:sldMkLst>
          <pc:docMk/>
          <pc:sldMk cId="2330093059" sldId="5939"/>
        </pc:sldMkLst>
        <pc:spChg chg="mod">
          <ac:chgData name="Béla Höfig" userId="S::belah@beckhoff.com::bd58cc63-6808-4878-90d3-9fdc69ca6e94" providerId="AD" clId="Web-{D9AD5C81-1E50-48DD-98A0-C5973143B663}" dt="2022-05-19T06:34:27.918" v="30" actId="20577"/>
          <ac:spMkLst>
            <pc:docMk/>
            <pc:sldMk cId="2330093059" sldId="5939"/>
            <ac:spMk id="4" creationId="{387351ED-BC5E-4875-B050-8347774F4544}"/>
          </ac:spMkLst>
        </pc:spChg>
      </pc:sldChg>
      <pc:sldChg chg="modNotes">
        <pc:chgData name="Béla Höfig" userId="S::belah@beckhoff.com::bd58cc63-6808-4878-90d3-9fdc69ca6e94" providerId="AD" clId="Web-{D9AD5C81-1E50-48DD-98A0-C5973143B663}" dt="2022-05-19T06:33:32.883" v="2"/>
        <pc:sldMkLst>
          <pc:docMk/>
          <pc:sldMk cId="4251037440" sldId="6009"/>
        </pc:sldMkLst>
      </pc:sldChg>
      <pc:sldChg chg="del">
        <pc:chgData name="Béla Höfig" userId="S::belah@beckhoff.com::bd58cc63-6808-4878-90d3-9fdc69ca6e94" providerId="AD" clId="Web-{D9AD5C81-1E50-48DD-98A0-C5973143B663}" dt="2022-05-19T06:33:33.680" v="3"/>
        <pc:sldMkLst>
          <pc:docMk/>
          <pc:sldMk cId="801531409" sldId="6011"/>
        </pc:sldMkLst>
      </pc:sldChg>
    </pc:docChg>
  </pc:docChgLst>
  <pc:docChgLst>
    <pc:chgData name="Pascal Dresselhaus" userId="S::pascald@beckhoff.com::1c16bc4a-7e43-46ae-ba9d-1919734bd925" providerId="AD" clId="Web-{79BAEB48-1850-4559-926B-41DEC304EA8B}"/>
    <pc:docChg chg="addSld modSld">
      <pc:chgData name="Pascal Dresselhaus" userId="S::pascald@beckhoff.com::1c16bc4a-7e43-46ae-ba9d-1919734bd925" providerId="AD" clId="Web-{79BAEB48-1850-4559-926B-41DEC304EA8B}" dt="2023-10-23T13:52:34.238" v="29" actId="20577"/>
      <pc:docMkLst>
        <pc:docMk/>
      </pc:docMkLst>
      <pc:sldChg chg="modSp">
        <pc:chgData name="Pascal Dresselhaus" userId="S::pascald@beckhoff.com::1c16bc4a-7e43-46ae-ba9d-1919734bd925" providerId="AD" clId="Web-{79BAEB48-1850-4559-926B-41DEC304EA8B}" dt="2023-10-23T13:52:23.269" v="26" actId="20577"/>
        <pc:sldMkLst>
          <pc:docMk/>
          <pc:sldMk cId="397865538" sldId="6251"/>
        </pc:sldMkLst>
        <pc:spChg chg="mod">
          <ac:chgData name="Pascal Dresselhaus" userId="S::pascald@beckhoff.com::1c16bc4a-7e43-46ae-ba9d-1919734bd925" providerId="AD" clId="Web-{79BAEB48-1850-4559-926B-41DEC304EA8B}" dt="2023-10-23T13:52:23.269" v="26" actId="20577"/>
          <ac:spMkLst>
            <pc:docMk/>
            <pc:sldMk cId="397865538" sldId="6251"/>
            <ac:spMk id="5" creationId="{00000000-0000-0000-0000-000000000000}"/>
          </ac:spMkLst>
        </pc:spChg>
      </pc:sldChg>
      <pc:sldChg chg="modSp add replId">
        <pc:chgData name="Pascal Dresselhaus" userId="S::pascald@beckhoff.com::1c16bc4a-7e43-46ae-ba9d-1919734bd925" providerId="AD" clId="Web-{79BAEB48-1850-4559-926B-41DEC304EA8B}" dt="2023-10-23T13:42:06.769" v="3" actId="20577"/>
        <pc:sldMkLst>
          <pc:docMk/>
          <pc:sldMk cId="1249555458" sldId="2145708589"/>
        </pc:sldMkLst>
        <pc:spChg chg="mod">
          <ac:chgData name="Pascal Dresselhaus" userId="S::pascald@beckhoff.com::1c16bc4a-7e43-46ae-ba9d-1919734bd925" providerId="AD" clId="Web-{79BAEB48-1850-4559-926B-41DEC304EA8B}" dt="2023-10-23T13:42:06.769" v="3" actId="20577"/>
          <ac:spMkLst>
            <pc:docMk/>
            <pc:sldMk cId="1249555458" sldId="2145708589"/>
            <ac:spMk id="5" creationId="{00000000-0000-0000-0000-000000000000}"/>
          </ac:spMkLst>
        </pc:spChg>
      </pc:sldChg>
      <pc:sldChg chg="add">
        <pc:chgData name="Pascal Dresselhaus" userId="S::pascald@beckhoff.com::1c16bc4a-7e43-46ae-ba9d-1919734bd925" providerId="AD" clId="Web-{79BAEB48-1850-4559-926B-41DEC304EA8B}" dt="2023-10-23T13:51:01.876" v="4"/>
        <pc:sldMkLst>
          <pc:docMk/>
          <pc:sldMk cId="2760427483" sldId="2145708590"/>
        </pc:sldMkLst>
      </pc:sldChg>
      <pc:sldChg chg="add">
        <pc:chgData name="Pascal Dresselhaus" userId="S::pascald@beckhoff.com::1c16bc4a-7e43-46ae-ba9d-1919734bd925" providerId="AD" clId="Web-{79BAEB48-1850-4559-926B-41DEC304EA8B}" dt="2023-10-23T13:51:02.173" v="5"/>
        <pc:sldMkLst>
          <pc:docMk/>
          <pc:sldMk cId="3930694940" sldId="2145708591"/>
        </pc:sldMkLst>
      </pc:sldChg>
      <pc:sldChg chg="add">
        <pc:chgData name="Pascal Dresselhaus" userId="S::pascald@beckhoff.com::1c16bc4a-7e43-46ae-ba9d-1919734bd925" providerId="AD" clId="Web-{79BAEB48-1850-4559-926B-41DEC304EA8B}" dt="2023-10-23T13:51:02.517" v="6"/>
        <pc:sldMkLst>
          <pc:docMk/>
          <pc:sldMk cId="2769428827" sldId="2145708592"/>
        </pc:sldMkLst>
      </pc:sldChg>
      <pc:sldChg chg="add">
        <pc:chgData name="Pascal Dresselhaus" userId="S::pascald@beckhoff.com::1c16bc4a-7e43-46ae-ba9d-1919734bd925" providerId="AD" clId="Web-{79BAEB48-1850-4559-926B-41DEC304EA8B}" dt="2023-10-23T13:51:02.658" v="7"/>
        <pc:sldMkLst>
          <pc:docMk/>
          <pc:sldMk cId="887587015" sldId="2145708593"/>
        </pc:sldMkLst>
      </pc:sldChg>
      <pc:sldChg chg="add">
        <pc:chgData name="Pascal Dresselhaus" userId="S::pascald@beckhoff.com::1c16bc4a-7e43-46ae-ba9d-1919734bd925" providerId="AD" clId="Web-{79BAEB48-1850-4559-926B-41DEC304EA8B}" dt="2023-10-23T13:51:02.892" v="8"/>
        <pc:sldMkLst>
          <pc:docMk/>
          <pc:sldMk cId="2151813291" sldId="2145708594"/>
        </pc:sldMkLst>
      </pc:sldChg>
      <pc:sldChg chg="add">
        <pc:chgData name="Pascal Dresselhaus" userId="S::pascald@beckhoff.com::1c16bc4a-7e43-46ae-ba9d-1919734bd925" providerId="AD" clId="Web-{79BAEB48-1850-4559-926B-41DEC304EA8B}" dt="2023-10-23T13:51:03.173" v="9"/>
        <pc:sldMkLst>
          <pc:docMk/>
          <pc:sldMk cId="3516876163" sldId="2145708595"/>
        </pc:sldMkLst>
      </pc:sldChg>
      <pc:sldChg chg="add">
        <pc:chgData name="Pascal Dresselhaus" userId="S::pascald@beckhoff.com::1c16bc4a-7e43-46ae-ba9d-1919734bd925" providerId="AD" clId="Web-{79BAEB48-1850-4559-926B-41DEC304EA8B}" dt="2023-10-23T13:51:03.517" v="10"/>
        <pc:sldMkLst>
          <pc:docMk/>
          <pc:sldMk cId="2570503056" sldId="2145708596"/>
        </pc:sldMkLst>
      </pc:sldChg>
      <pc:sldChg chg="add">
        <pc:chgData name="Pascal Dresselhaus" userId="S::pascald@beckhoff.com::1c16bc4a-7e43-46ae-ba9d-1919734bd925" providerId="AD" clId="Web-{79BAEB48-1850-4559-926B-41DEC304EA8B}" dt="2023-10-23T13:51:03.783" v="11"/>
        <pc:sldMkLst>
          <pc:docMk/>
          <pc:sldMk cId="3624596648" sldId="2145708597"/>
        </pc:sldMkLst>
      </pc:sldChg>
      <pc:sldChg chg="add">
        <pc:chgData name="Pascal Dresselhaus" userId="S::pascald@beckhoff.com::1c16bc4a-7e43-46ae-ba9d-1919734bd925" providerId="AD" clId="Web-{79BAEB48-1850-4559-926B-41DEC304EA8B}" dt="2023-10-23T13:51:04.033" v="12"/>
        <pc:sldMkLst>
          <pc:docMk/>
          <pc:sldMk cId="1533422463" sldId="2145708598"/>
        </pc:sldMkLst>
      </pc:sldChg>
      <pc:sldChg chg="add">
        <pc:chgData name="Pascal Dresselhaus" userId="S::pascald@beckhoff.com::1c16bc4a-7e43-46ae-ba9d-1919734bd925" providerId="AD" clId="Web-{79BAEB48-1850-4559-926B-41DEC304EA8B}" dt="2023-10-23T13:51:04.501" v="13"/>
        <pc:sldMkLst>
          <pc:docMk/>
          <pc:sldMk cId="2698538227" sldId="2145708599"/>
        </pc:sldMkLst>
      </pc:sldChg>
      <pc:sldChg chg="add">
        <pc:chgData name="Pascal Dresselhaus" userId="S::pascald@beckhoff.com::1c16bc4a-7e43-46ae-ba9d-1919734bd925" providerId="AD" clId="Web-{79BAEB48-1850-4559-926B-41DEC304EA8B}" dt="2023-10-23T13:51:04.876" v="14"/>
        <pc:sldMkLst>
          <pc:docMk/>
          <pc:sldMk cId="1862259518" sldId="2145708600"/>
        </pc:sldMkLst>
      </pc:sldChg>
      <pc:sldChg chg="add">
        <pc:chgData name="Pascal Dresselhaus" userId="S::pascald@beckhoff.com::1c16bc4a-7e43-46ae-ba9d-1919734bd925" providerId="AD" clId="Web-{79BAEB48-1850-4559-926B-41DEC304EA8B}" dt="2023-10-23T13:51:05.126" v="15"/>
        <pc:sldMkLst>
          <pc:docMk/>
          <pc:sldMk cId="3217880834" sldId="2145708601"/>
        </pc:sldMkLst>
      </pc:sldChg>
      <pc:sldChg chg="modSp add replId">
        <pc:chgData name="Pascal Dresselhaus" userId="S::pascald@beckhoff.com::1c16bc4a-7e43-46ae-ba9d-1919734bd925" providerId="AD" clId="Web-{79BAEB48-1850-4559-926B-41DEC304EA8B}" dt="2023-10-23T13:52:34.238" v="29" actId="20577"/>
        <pc:sldMkLst>
          <pc:docMk/>
          <pc:sldMk cId="2924763007" sldId="2145708602"/>
        </pc:sldMkLst>
        <pc:spChg chg="mod">
          <ac:chgData name="Pascal Dresselhaus" userId="S::pascald@beckhoff.com::1c16bc4a-7e43-46ae-ba9d-1919734bd925" providerId="AD" clId="Web-{79BAEB48-1850-4559-926B-41DEC304EA8B}" dt="2023-10-23T13:52:34.238" v="29" actId="20577"/>
          <ac:spMkLst>
            <pc:docMk/>
            <pc:sldMk cId="2924763007" sldId="2145708602"/>
            <ac:spMk id="5" creationId="{00000000-0000-0000-0000-000000000000}"/>
          </ac:spMkLst>
        </pc:spChg>
      </pc:sldChg>
      <pc:sldChg chg="add replId">
        <pc:chgData name="Pascal Dresselhaus" userId="S::pascald@beckhoff.com::1c16bc4a-7e43-46ae-ba9d-1919734bd925" providerId="AD" clId="Web-{79BAEB48-1850-4559-926B-41DEC304EA8B}" dt="2023-10-23T13:51:41.705" v="17"/>
        <pc:sldMkLst>
          <pc:docMk/>
          <pc:sldMk cId="3922353371" sldId="2145708603"/>
        </pc:sldMkLst>
      </pc:sldChg>
    </pc:docChg>
  </pc:docChgLst>
  <pc:docChgLst>
    <pc:chgData name="Sven Goldstein" userId="S::sveng@beckhoff.com::babdfc5e-2a88-4cb8-aa06-b1f58bab90b5" providerId="AD" clId="Web-{C23066AC-3F85-45B4-B8BF-C490F0F618AE}"/>
    <pc:docChg chg="addSld delSld modSld sldOrd">
      <pc:chgData name="Sven Goldstein" userId="S::sveng@beckhoff.com::babdfc5e-2a88-4cb8-aa06-b1f58bab90b5" providerId="AD" clId="Web-{C23066AC-3F85-45B4-B8BF-C490F0F618AE}" dt="2023-03-30T07:47:05.303" v="275" actId="20577"/>
      <pc:docMkLst>
        <pc:docMk/>
      </pc:docMkLst>
      <pc:sldChg chg="del">
        <pc:chgData name="Sven Goldstein" userId="S::sveng@beckhoff.com::babdfc5e-2a88-4cb8-aa06-b1f58bab90b5" providerId="AD" clId="Web-{C23066AC-3F85-45B4-B8BF-C490F0F618AE}" dt="2023-03-30T07:37:43.783" v="9"/>
        <pc:sldMkLst>
          <pc:docMk/>
          <pc:sldMk cId="808571627" sldId="628"/>
        </pc:sldMkLst>
      </pc:sldChg>
      <pc:sldChg chg="del">
        <pc:chgData name="Sven Goldstein" userId="S::sveng@beckhoff.com::babdfc5e-2a88-4cb8-aa06-b1f58bab90b5" providerId="AD" clId="Web-{C23066AC-3F85-45B4-B8BF-C490F0F618AE}" dt="2023-03-30T07:37:43.798" v="10"/>
        <pc:sldMkLst>
          <pc:docMk/>
          <pc:sldMk cId="2366243609" sldId="629"/>
        </pc:sldMkLst>
      </pc:sldChg>
      <pc:sldChg chg="del">
        <pc:chgData name="Sven Goldstein" userId="S::sveng@beckhoff.com::babdfc5e-2a88-4cb8-aa06-b1f58bab90b5" providerId="AD" clId="Web-{C23066AC-3F85-45B4-B8BF-C490F0F618AE}" dt="2023-03-30T07:37:43.798" v="11"/>
        <pc:sldMkLst>
          <pc:docMk/>
          <pc:sldMk cId="1830632055" sldId="630"/>
        </pc:sldMkLst>
      </pc:sldChg>
      <pc:sldChg chg="del">
        <pc:chgData name="Sven Goldstein" userId="S::sveng@beckhoff.com::babdfc5e-2a88-4cb8-aa06-b1f58bab90b5" providerId="AD" clId="Web-{C23066AC-3F85-45B4-B8BF-C490F0F618AE}" dt="2023-03-30T07:37:43.798" v="12"/>
        <pc:sldMkLst>
          <pc:docMk/>
          <pc:sldMk cId="2542427827" sldId="631"/>
        </pc:sldMkLst>
      </pc:sldChg>
      <pc:sldChg chg="del">
        <pc:chgData name="Sven Goldstein" userId="S::sveng@beckhoff.com::babdfc5e-2a88-4cb8-aa06-b1f58bab90b5" providerId="AD" clId="Web-{C23066AC-3F85-45B4-B8BF-C490F0F618AE}" dt="2023-03-30T07:37:24.750" v="4"/>
        <pc:sldMkLst>
          <pc:docMk/>
          <pc:sldMk cId="4142120316" sldId="634"/>
        </pc:sldMkLst>
      </pc:sldChg>
      <pc:sldChg chg="delSp modSp add ord">
        <pc:chgData name="Sven Goldstein" userId="S::sveng@beckhoff.com::babdfc5e-2a88-4cb8-aa06-b1f58bab90b5" providerId="AD" clId="Web-{C23066AC-3F85-45B4-B8BF-C490F0F618AE}" dt="2023-03-30T07:46:42.926" v="262"/>
        <pc:sldMkLst>
          <pc:docMk/>
          <pc:sldMk cId="550191554" sldId="6250"/>
        </pc:sldMkLst>
        <pc:spChg chg="mod">
          <ac:chgData name="Sven Goldstein" userId="S::sveng@beckhoff.com::babdfc5e-2a88-4cb8-aa06-b1f58bab90b5" providerId="AD" clId="Web-{C23066AC-3F85-45B4-B8BF-C490F0F618AE}" dt="2023-03-30T07:46:18.472" v="257" actId="20577"/>
          <ac:spMkLst>
            <pc:docMk/>
            <pc:sldMk cId="550191554" sldId="6250"/>
            <ac:spMk id="2" creationId="{00000000-0000-0000-0000-000000000000}"/>
          </ac:spMkLst>
        </pc:spChg>
        <pc:spChg chg="mod">
          <ac:chgData name="Sven Goldstein" userId="S::sveng@beckhoff.com::babdfc5e-2a88-4cb8-aa06-b1f58bab90b5" providerId="AD" clId="Web-{C23066AC-3F85-45B4-B8BF-C490F0F618AE}" dt="2023-03-30T07:43:15.319" v="152" actId="20577"/>
          <ac:spMkLst>
            <pc:docMk/>
            <pc:sldMk cId="550191554" sldId="6250"/>
            <ac:spMk id="3" creationId="{00000000-0000-0000-0000-000000000000}"/>
          </ac:spMkLst>
        </pc:spChg>
        <pc:spChg chg="del">
          <ac:chgData name="Sven Goldstein" userId="S::sveng@beckhoff.com::babdfc5e-2a88-4cb8-aa06-b1f58bab90b5" providerId="AD" clId="Web-{C23066AC-3F85-45B4-B8BF-C490F0F618AE}" dt="2023-03-30T07:46:42.926" v="262"/>
          <ac:spMkLst>
            <pc:docMk/>
            <pc:sldMk cId="550191554" sldId="6250"/>
            <ac:spMk id="4" creationId="{00000000-0000-0000-0000-000000000000}"/>
          </ac:spMkLst>
        </pc:spChg>
        <pc:picChg chg="mod">
          <ac:chgData name="Sven Goldstein" userId="S::sveng@beckhoff.com::babdfc5e-2a88-4cb8-aa06-b1f58bab90b5" providerId="AD" clId="Web-{C23066AC-3F85-45B4-B8BF-C490F0F618AE}" dt="2023-03-30T07:46:27.972" v="261" actId="1076"/>
          <ac:picMkLst>
            <pc:docMk/>
            <pc:sldMk cId="550191554" sldId="6250"/>
            <ac:picMk id="6" creationId="{C661534D-F0E5-3979-E327-9B6ECEED7680}"/>
          </ac:picMkLst>
        </pc:picChg>
        <pc:picChg chg="mod">
          <ac:chgData name="Sven Goldstein" userId="S::sveng@beckhoff.com::babdfc5e-2a88-4cb8-aa06-b1f58bab90b5" providerId="AD" clId="Web-{C23066AC-3F85-45B4-B8BF-C490F0F618AE}" dt="2023-03-30T07:46:25.722" v="259" actId="1076"/>
          <ac:picMkLst>
            <pc:docMk/>
            <pc:sldMk cId="550191554" sldId="6250"/>
            <ac:picMk id="7" creationId="{50751324-4989-8EB6-AB5B-D981968EFCC8}"/>
          </ac:picMkLst>
        </pc:picChg>
        <pc:picChg chg="mod">
          <ac:chgData name="Sven Goldstein" userId="S::sveng@beckhoff.com::babdfc5e-2a88-4cb8-aa06-b1f58bab90b5" providerId="AD" clId="Web-{C23066AC-3F85-45B4-B8BF-C490F0F618AE}" dt="2023-03-30T07:46:25.847" v="260" actId="1076"/>
          <ac:picMkLst>
            <pc:docMk/>
            <pc:sldMk cId="550191554" sldId="6250"/>
            <ac:picMk id="8" creationId="{2DDB8B1F-6E85-318D-48BB-D27E05C177AE}"/>
          </ac:picMkLst>
        </pc:picChg>
      </pc:sldChg>
      <pc:sldChg chg="modSp add ord">
        <pc:chgData name="Sven Goldstein" userId="S::sveng@beckhoff.com::babdfc5e-2a88-4cb8-aa06-b1f58bab90b5" providerId="AD" clId="Web-{C23066AC-3F85-45B4-B8BF-C490F0F618AE}" dt="2023-03-30T07:47:05.303" v="275" actId="20577"/>
        <pc:sldMkLst>
          <pc:docMk/>
          <pc:sldMk cId="2680931311" sldId="6251"/>
        </pc:sldMkLst>
        <pc:spChg chg="mod">
          <ac:chgData name="Sven Goldstein" userId="S::sveng@beckhoff.com::babdfc5e-2a88-4cb8-aa06-b1f58bab90b5" providerId="AD" clId="Web-{C23066AC-3F85-45B4-B8BF-C490F0F618AE}" dt="2023-03-30T07:47:05.303" v="275" actId="20577"/>
          <ac:spMkLst>
            <pc:docMk/>
            <pc:sldMk cId="2680931311" sldId="6251"/>
            <ac:spMk id="2" creationId="{86512D93-5400-B2A2-D740-702FBE64406E}"/>
          </ac:spMkLst>
        </pc:spChg>
        <pc:spChg chg="mod">
          <ac:chgData name="Sven Goldstein" userId="S::sveng@beckhoff.com::babdfc5e-2a88-4cb8-aa06-b1f58bab90b5" providerId="AD" clId="Web-{C23066AC-3F85-45B4-B8BF-C490F0F618AE}" dt="2023-03-30T07:44:58.060" v="232" actId="1076"/>
          <ac:spMkLst>
            <pc:docMk/>
            <pc:sldMk cId="2680931311" sldId="6251"/>
            <ac:spMk id="7" creationId="{92C04D34-7699-8449-5D2A-C51C2C78D20F}"/>
          </ac:spMkLst>
        </pc:spChg>
        <pc:spChg chg="mod">
          <ac:chgData name="Sven Goldstein" userId="S::sveng@beckhoff.com::babdfc5e-2a88-4cb8-aa06-b1f58bab90b5" providerId="AD" clId="Web-{C23066AC-3F85-45B4-B8BF-C490F0F618AE}" dt="2023-03-30T07:47:02.599" v="271" actId="1076"/>
          <ac:spMkLst>
            <pc:docMk/>
            <pc:sldMk cId="2680931311" sldId="6251"/>
            <ac:spMk id="10" creationId="{711BAC1E-CD8A-A459-9E8E-FD239F81D6D5}"/>
          </ac:spMkLst>
        </pc:spChg>
        <pc:spChg chg="mod">
          <ac:chgData name="Sven Goldstein" userId="S::sveng@beckhoff.com::babdfc5e-2a88-4cb8-aa06-b1f58bab90b5" providerId="AD" clId="Web-{C23066AC-3F85-45B4-B8BF-C490F0F618AE}" dt="2023-03-30T07:47:02.599" v="270" actId="1076"/>
          <ac:spMkLst>
            <pc:docMk/>
            <pc:sldMk cId="2680931311" sldId="6251"/>
            <ac:spMk id="11" creationId="{1DEDB280-755C-EF70-1C09-1B6895239693}"/>
          </ac:spMkLst>
        </pc:spChg>
        <pc:grpChg chg="mod">
          <ac:chgData name="Sven Goldstein" userId="S::sveng@beckhoff.com::babdfc5e-2a88-4cb8-aa06-b1f58bab90b5" providerId="AD" clId="Web-{C23066AC-3F85-45B4-B8BF-C490F0F618AE}" dt="2023-03-30T07:47:02.599" v="274" actId="1076"/>
          <ac:grpSpMkLst>
            <pc:docMk/>
            <pc:sldMk cId="2680931311" sldId="6251"/>
            <ac:grpSpMk id="4" creationId="{1DC5CC5E-99C4-5774-6D86-213A49F8D285}"/>
          </ac:grpSpMkLst>
        </pc:grpChg>
        <pc:picChg chg="mod">
          <ac:chgData name="Sven Goldstein" userId="S::sveng@beckhoff.com::babdfc5e-2a88-4cb8-aa06-b1f58bab90b5" providerId="AD" clId="Web-{C23066AC-3F85-45B4-B8BF-C490F0F618AE}" dt="2023-03-30T07:47:02.599" v="273" actId="1076"/>
          <ac:picMkLst>
            <pc:docMk/>
            <pc:sldMk cId="2680931311" sldId="6251"/>
            <ac:picMk id="8" creationId="{5E31F09C-B3F7-4FE3-79E1-D126E08BD76C}"/>
          </ac:picMkLst>
        </pc:picChg>
        <pc:picChg chg="mod">
          <ac:chgData name="Sven Goldstein" userId="S::sveng@beckhoff.com::babdfc5e-2a88-4cb8-aa06-b1f58bab90b5" providerId="AD" clId="Web-{C23066AC-3F85-45B4-B8BF-C490F0F618AE}" dt="2023-03-30T07:47:02.599" v="269" actId="1076"/>
          <ac:picMkLst>
            <pc:docMk/>
            <pc:sldMk cId="2680931311" sldId="6251"/>
            <ac:picMk id="12" creationId="{1A3DE460-8357-79CD-104C-12AB9C20B0D3}"/>
          </ac:picMkLst>
        </pc:picChg>
        <pc:cxnChg chg="mod">
          <ac:chgData name="Sven Goldstein" userId="S::sveng@beckhoff.com::babdfc5e-2a88-4cb8-aa06-b1f58bab90b5" providerId="AD" clId="Web-{C23066AC-3F85-45B4-B8BF-C490F0F618AE}" dt="2023-03-30T07:47:02.599" v="272" actId="1076"/>
          <ac:cxnSpMkLst>
            <pc:docMk/>
            <pc:sldMk cId="2680931311" sldId="6251"/>
            <ac:cxnSpMk id="9" creationId="{1F5601E0-DA37-271D-B4F2-23A12B2B4ACF}"/>
          </ac:cxnSpMkLst>
        </pc:cxnChg>
      </pc:sldChg>
      <pc:sldChg chg="addSp delSp modSp add">
        <pc:chgData name="Sven Goldstein" userId="S::sveng@beckhoff.com::babdfc5e-2a88-4cb8-aa06-b1f58bab90b5" providerId="AD" clId="Web-{C23066AC-3F85-45B4-B8BF-C490F0F618AE}" dt="2023-03-30T07:42:50.083" v="150" actId="1076"/>
        <pc:sldMkLst>
          <pc:docMk/>
          <pc:sldMk cId="1039160487" sldId="6252"/>
        </pc:sldMkLst>
        <pc:spChg chg="mod">
          <ac:chgData name="Sven Goldstein" userId="S::sveng@beckhoff.com::babdfc5e-2a88-4cb8-aa06-b1f58bab90b5" providerId="AD" clId="Web-{C23066AC-3F85-45B4-B8BF-C490F0F618AE}" dt="2023-03-30T07:42:12.878" v="105" actId="20577"/>
          <ac:spMkLst>
            <pc:docMk/>
            <pc:sldMk cId="1039160487" sldId="6252"/>
            <ac:spMk id="2" creationId="{5FA71839-8D00-92B3-71E2-4582DAB2E041}"/>
          </ac:spMkLst>
        </pc:spChg>
        <pc:spChg chg="mod topLvl">
          <ac:chgData name="Sven Goldstein" userId="S::sveng@beckhoff.com::babdfc5e-2a88-4cb8-aa06-b1f58bab90b5" providerId="AD" clId="Web-{C23066AC-3F85-45B4-B8BF-C490F0F618AE}" dt="2023-03-30T07:42:47.552" v="135" actId="1076"/>
          <ac:spMkLst>
            <pc:docMk/>
            <pc:sldMk cId="1039160487" sldId="6252"/>
            <ac:spMk id="5" creationId="{F2A112F4-8D37-3C2C-7957-FC0AC2597A53}"/>
          </ac:spMkLst>
        </pc:spChg>
        <pc:spChg chg="del topLvl">
          <ac:chgData name="Sven Goldstein" userId="S::sveng@beckhoff.com::babdfc5e-2a88-4cb8-aa06-b1f58bab90b5" providerId="AD" clId="Web-{C23066AC-3F85-45B4-B8BF-C490F0F618AE}" dt="2023-03-30T07:41:50.627" v="88"/>
          <ac:spMkLst>
            <pc:docMk/>
            <pc:sldMk cId="1039160487" sldId="6252"/>
            <ac:spMk id="6" creationId="{F10CB919-FA67-A5FA-2B34-8DC848C3D17C}"/>
          </ac:spMkLst>
        </pc:spChg>
        <pc:spChg chg="mod">
          <ac:chgData name="Sven Goldstein" userId="S::sveng@beckhoff.com::babdfc5e-2a88-4cb8-aa06-b1f58bab90b5" providerId="AD" clId="Web-{C23066AC-3F85-45B4-B8BF-C490F0F618AE}" dt="2023-03-30T07:42:47.583" v="136" actId="1076"/>
          <ac:spMkLst>
            <pc:docMk/>
            <pc:sldMk cId="1039160487" sldId="6252"/>
            <ac:spMk id="7" creationId="{8D26C225-6964-DBFE-95FE-C2398E48919A}"/>
          </ac:spMkLst>
        </pc:spChg>
        <pc:spChg chg="mod">
          <ac:chgData name="Sven Goldstein" userId="S::sveng@beckhoff.com::babdfc5e-2a88-4cb8-aa06-b1f58bab90b5" providerId="AD" clId="Web-{C23066AC-3F85-45B4-B8BF-C490F0F618AE}" dt="2023-03-30T07:42:47.646" v="139" actId="1076"/>
          <ac:spMkLst>
            <pc:docMk/>
            <pc:sldMk cId="1039160487" sldId="6252"/>
            <ac:spMk id="10" creationId="{E7EFED58-69DA-3D70-434B-E55653E1C170}"/>
          </ac:spMkLst>
        </pc:spChg>
        <pc:spChg chg="mod">
          <ac:chgData name="Sven Goldstein" userId="S::sveng@beckhoff.com::babdfc5e-2a88-4cb8-aa06-b1f58bab90b5" providerId="AD" clId="Web-{C23066AC-3F85-45B4-B8BF-C490F0F618AE}" dt="2023-03-30T07:42:47.661" v="140" actId="1076"/>
          <ac:spMkLst>
            <pc:docMk/>
            <pc:sldMk cId="1039160487" sldId="6252"/>
            <ac:spMk id="11" creationId="{E42F3B78-73EB-E584-6700-E76B399C8BCA}"/>
          </ac:spMkLst>
        </pc:spChg>
        <pc:spChg chg="mod">
          <ac:chgData name="Sven Goldstein" userId="S::sveng@beckhoff.com::babdfc5e-2a88-4cb8-aa06-b1f58bab90b5" providerId="AD" clId="Web-{C23066AC-3F85-45B4-B8BF-C490F0F618AE}" dt="2023-03-30T07:42:47.677" v="142" actId="1076"/>
          <ac:spMkLst>
            <pc:docMk/>
            <pc:sldMk cId="1039160487" sldId="6252"/>
            <ac:spMk id="13" creationId="{275DF729-3137-47CE-A0E9-1F0584ADE793}"/>
          </ac:spMkLst>
        </pc:spChg>
        <pc:spChg chg="mod">
          <ac:chgData name="Sven Goldstein" userId="S::sveng@beckhoff.com::babdfc5e-2a88-4cb8-aa06-b1f58bab90b5" providerId="AD" clId="Web-{C23066AC-3F85-45B4-B8BF-C490F0F618AE}" dt="2023-03-30T07:42:50.083" v="150" actId="1076"/>
          <ac:spMkLst>
            <pc:docMk/>
            <pc:sldMk cId="1039160487" sldId="6252"/>
            <ac:spMk id="16" creationId="{8ACEDE83-6480-FE3C-BDD2-E169A7328BE8}"/>
          </ac:spMkLst>
        </pc:spChg>
        <pc:spChg chg="mod">
          <ac:chgData name="Sven Goldstein" userId="S::sveng@beckhoff.com::babdfc5e-2a88-4cb8-aa06-b1f58bab90b5" providerId="AD" clId="Web-{C23066AC-3F85-45B4-B8BF-C490F0F618AE}" dt="2023-03-30T07:42:47.708" v="144" actId="1076"/>
          <ac:spMkLst>
            <pc:docMk/>
            <pc:sldMk cId="1039160487" sldId="6252"/>
            <ac:spMk id="17" creationId="{A5A4C882-86A3-F908-D369-ADCA16153F3E}"/>
          </ac:spMkLst>
        </pc:spChg>
        <pc:spChg chg="add mod">
          <ac:chgData name="Sven Goldstein" userId="S::sveng@beckhoff.com::babdfc5e-2a88-4cb8-aa06-b1f58bab90b5" providerId="AD" clId="Web-{C23066AC-3F85-45B4-B8BF-C490F0F618AE}" dt="2023-03-30T07:42:47.786" v="149" actId="1076"/>
          <ac:spMkLst>
            <pc:docMk/>
            <pc:sldMk cId="1039160487" sldId="6252"/>
            <ac:spMk id="19" creationId="{3350D724-154D-32EB-630C-1D59DE198FAE}"/>
          </ac:spMkLst>
        </pc:spChg>
        <pc:grpChg chg="del">
          <ac:chgData name="Sven Goldstein" userId="S::sveng@beckhoff.com::babdfc5e-2a88-4cb8-aa06-b1f58bab90b5" providerId="AD" clId="Web-{C23066AC-3F85-45B4-B8BF-C490F0F618AE}" dt="2023-03-30T07:41:50.627" v="88"/>
          <ac:grpSpMkLst>
            <pc:docMk/>
            <pc:sldMk cId="1039160487" sldId="6252"/>
            <ac:grpSpMk id="4" creationId="{1474F83D-AFBE-A95B-B08A-D7BB5D731250}"/>
          </ac:grpSpMkLst>
        </pc:grpChg>
        <pc:picChg chg="mod">
          <ac:chgData name="Sven Goldstein" userId="S::sveng@beckhoff.com::babdfc5e-2a88-4cb8-aa06-b1f58bab90b5" providerId="AD" clId="Web-{C23066AC-3F85-45B4-B8BF-C490F0F618AE}" dt="2023-03-30T07:42:47.615" v="137" actId="1076"/>
          <ac:picMkLst>
            <pc:docMk/>
            <pc:sldMk cId="1039160487" sldId="6252"/>
            <ac:picMk id="8" creationId="{400267F2-BE3B-133C-4317-1750DC3DEF99}"/>
          </ac:picMkLst>
        </pc:picChg>
        <pc:picChg chg="mod">
          <ac:chgData name="Sven Goldstein" userId="S::sveng@beckhoff.com::babdfc5e-2a88-4cb8-aa06-b1f58bab90b5" providerId="AD" clId="Web-{C23066AC-3F85-45B4-B8BF-C490F0F618AE}" dt="2023-03-30T07:42:47.661" v="141" actId="1076"/>
          <ac:picMkLst>
            <pc:docMk/>
            <pc:sldMk cId="1039160487" sldId="6252"/>
            <ac:picMk id="12" creationId="{97AA122B-C074-DA01-8064-33CE18CFD9B8}"/>
          </ac:picMkLst>
        </pc:picChg>
        <pc:picChg chg="mod">
          <ac:chgData name="Sven Goldstein" userId="S::sveng@beckhoff.com::babdfc5e-2a88-4cb8-aa06-b1f58bab90b5" providerId="AD" clId="Web-{C23066AC-3F85-45B4-B8BF-C490F0F618AE}" dt="2023-03-30T07:42:47.740" v="146" actId="1076"/>
          <ac:picMkLst>
            <pc:docMk/>
            <pc:sldMk cId="1039160487" sldId="6252"/>
            <ac:picMk id="15" creationId="{5AB4FC05-8508-66CF-C714-F2C1220F0D66}"/>
          </ac:picMkLst>
        </pc:picChg>
        <pc:picChg chg="mod">
          <ac:chgData name="Sven Goldstein" userId="S::sveng@beckhoff.com::babdfc5e-2a88-4cb8-aa06-b1f58bab90b5" providerId="AD" clId="Web-{C23066AC-3F85-45B4-B8BF-C490F0F618AE}" dt="2023-03-30T07:42:47.755" v="147" actId="1076"/>
          <ac:picMkLst>
            <pc:docMk/>
            <pc:sldMk cId="1039160487" sldId="6252"/>
            <ac:picMk id="22" creationId="{79D82F78-50D1-0FAF-547D-A6CC92956882}"/>
          </ac:picMkLst>
        </pc:picChg>
        <pc:picChg chg="mod">
          <ac:chgData name="Sven Goldstein" userId="S::sveng@beckhoff.com::babdfc5e-2a88-4cb8-aa06-b1f58bab90b5" providerId="AD" clId="Web-{C23066AC-3F85-45B4-B8BF-C490F0F618AE}" dt="2023-03-30T07:42:47.771" v="148" actId="1076"/>
          <ac:picMkLst>
            <pc:docMk/>
            <pc:sldMk cId="1039160487" sldId="6252"/>
            <ac:picMk id="23" creationId="{2FE474B4-62EA-2EE2-75FA-40B0DB199307}"/>
          </ac:picMkLst>
        </pc:picChg>
        <pc:cxnChg chg="mod">
          <ac:chgData name="Sven Goldstein" userId="S::sveng@beckhoff.com::babdfc5e-2a88-4cb8-aa06-b1f58bab90b5" providerId="AD" clId="Web-{C23066AC-3F85-45B4-B8BF-C490F0F618AE}" dt="2023-03-30T07:42:47.630" v="138" actId="1076"/>
          <ac:cxnSpMkLst>
            <pc:docMk/>
            <pc:sldMk cId="1039160487" sldId="6252"/>
            <ac:cxnSpMk id="9" creationId="{0B47E169-5306-03DB-75A9-7085CCEC0FAB}"/>
          </ac:cxnSpMkLst>
        </pc:cxnChg>
        <pc:cxnChg chg="mod">
          <ac:chgData name="Sven Goldstein" userId="S::sveng@beckhoff.com::babdfc5e-2a88-4cb8-aa06-b1f58bab90b5" providerId="AD" clId="Web-{C23066AC-3F85-45B4-B8BF-C490F0F618AE}" dt="2023-03-30T07:42:47.693" v="143" actId="1076"/>
          <ac:cxnSpMkLst>
            <pc:docMk/>
            <pc:sldMk cId="1039160487" sldId="6252"/>
            <ac:cxnSpMk id="14" creationId="{0CAE91AE-CC59-7851-EA92-77045C89C759}"/>
          </ac:cxnSpMkLst>
        </pc:cxnChg>
      </pc:sldChg>
      <pc:sldChg chg="modSp add">
        <pc:chgData name="Sven Goldstein" userId="S::sveng@beckhoff.com::babdfc5e-2a88-4cb8-aa06-b1f58bab90b5" providerId="AD" clId="Web-{C23066AC-3F85-45B4-B8BF-C490F0F618AE}" dt="2023-03-30T07:42:40.864" v="134" actId="1076"/>
        <pc:sldMkLst>
          <pc:docMk/>
          <pc:sldMk cId="281178495" sldId="6253"/>
        </pc:sldMkLst>
        <pc:spChg chg="mod">
          <ac:chgData name="Sven Goldstein" userId="S::sveng@beckhoff.com::babdfc5e-2a88-4cb8-aa06-b1f58bab90b5" providerId="AD" clId="Web-{C23066AC-3F85-45B4-B8BF-C490F0F618AE}" dt="2023-03-30T07:42:14.925" v="106" actId="20577"/>
          <ac:spMkLst>
            <pc:docMk/>
            <pc:sldMk cId="281178495" sldId="6253"/>
            <ac:spMk id="2" creationId="{5FA71839-8D00-92B3-71E2-4582DAB2E041}"/>
          </ac:spMkLst>
        </pc:spChg>
        <pc:spChg chg="mod">
          <ac:chgData name="Sven Goldstein" userId="S::sveng@beckhoff.com::babdfc5e-2a88-4cb8-aa06-b1f58bab90b5" providerId="AD" clId="Web-{C23066AC-3F85-45B4-B8BF-C490F0F618AE}" dt="2023-03-30T07:41:31.469" v="72" actId="1076"/>
          <ac:spMkLst>
            <pc:docMk/>
            <pc:sldMk cId="281178495" sldId="6253"/>
            <ac:spMk id="6" creationId="{F10CB919-FA67-A5FA-2B34-8DC848C3D17C}"/>
          </ac:spMkLst>
        </pc:spChg>
        <pc:spChg chg="mod">
          <ac:chgData name="Sven Goldstein" userId="S::sveng@beckhoff.com::babdfc5e-2a88-4cb8-aa06-b1f58bab90b5" providerId="AD" clId="Web-{C23066AC-3F85-45B4-B8BF-C490F0F618AE}" dt="2023-03-30T07:42:36.989" v="123" actId="1076"/>
          <ac:spMkLst>
            <pc:docMk/>
            <pc:sldMk cId="281178495" sldId="6253"/>
            <ac:spMk id="7" creationId="{8D26C225-6964-DBFE-95FE-C2398E48919A}"/>
          </ac:spMkLst>
        </pc:spChg>
        <pc:spChg chg="mod">
          <ac:chgData name="Sven Goldstein" userId="S::sveng@beckhoff.com::babdfc5e-2a88-4cb8-aa06-b1f58bab90b5" providerId="AD" clId="Web-{C23066AC-3F85-45B4-B8BF-C490F0F618AE}" dt="2023-03-30T07:42:37.020" v="126" actId="1076"/>
          <ac:spMkLst>
            <pc:docMk/>
            <pc:sldMk cId="281178495" sldId="6253"/>
            <ac:spMk id="10" creationId="{E7EFED58-69DA-3D70-434B-E55653E1C170}"/>
          </ac:spMkLst>
        </pc:spChg>
        <pc:spChg chg="mod">
          <ac:chgData name="Sven Goldstein" userId="S::sveng@beckhoff.com::babdfc5e-2a88-4cb8-aa06-b1f58bab90b5" providerId="AD" clId="Web-{C23066AC-3F85-45B4-B8BF-C490F0F618AE}" dt="2023-03-30T07:42:37.036" v="127" actId="1076"/>
          <ac:spMkLst>
            <pc:docMk/>
            <pc:sldMk cId="281178495" sldId="6253"/>
            <ac:spMk id="11" creationId="{E42F3B78-73EB-E584-6700-E76B399C8BCA}"/>
          </ac:spMkLst>
        </pc:spChg>
        <pc:spChg chg="mod">
          <ac:chgData name="Sven Goldstein" userId="S::sveng@beckhoff.com::babdfc5e-2a88-4cb8-aa06-b1f58bab90b5" providerId="AD" clId="Web-{C23066AC-3F85-45B4-B8BF-C490F0F618AE}" dt="2023-03-30T07:42:37.051" v="129" actId="1076"/>
          <ac:spMkLst>
            <pc:docMk/>
            <pc:sldMk cId="281178495" sldId="6253"/>
            <ac:spMk id="13" creationId="{275DF729-3137-47CE-A0E9-1F0584ADE793}"/>
          </ac:spMkLst>
        </pc:spChg>
        <pc:spChg chg="mod">
          <ac:chgData name="Sven Goldstein" userId="S::sveng@beckhoff.com::babdfc5e-2a88-4cb8-aa06-b1f58bab90b5" providerId="AD" clId="Web-{C23066AC-3F85-45B4-B8BF-C490F0F618AE}" dt="2023-03-30T07:42:40.864" v="134" actId="1076"/>
          <ac:spMkLst>
            <pc:docMk/>
            <pc:sldMk cId="281178495" sldId="6253"/>
            <ac:spMk id="16" creationId="{8ACEDE83-6480-FE3C-BDD2-E169A7328BE8}"/>
          </ac:spMkLst>
        </pc:spChg>
        <pc:grpChg chg="mod">
          <ac:chgData name="Sven Goldstein" userId="S::sveng@beckhoff.com::babdfc5e-2a88-4cb8-aa06-b1f58bab90b5" providerId="AD" clId="Web-{C23066AC-3F85-45B4-B8BF-C490F0F618AE}" dt="2023-03-30T07:42:36.958" v="122" actId="1076"/>
          <ac:grpSpMkLst>
            <pc:docMk/>
            <pc:sldMk cId="281178495" sldId="6253"/>
            <ac:grpSpMk id="4" creationId="{1474F83D-AFBE-A95B-B08A-D7BB5D731250}"/>
          </ac:grpSpMkLst>
        </pc:grpChg>
        <pc:picChg chg="mod">
          <ac:chgData name="Sven Goldstein" userId="S::sveng@beckhoff.com::babdfc5e-2a88-4cb8-aa06-b1f58bab90b5" providerId="AD" clId="Web-{C23066AC-3F85-45B4-B8BF-C490F0F618AE}" dt="2023-03-30T07:42:37.005" v="124" actId="1076"/>
          <ac:picMkLst>
            <pc:docMk/>
            <pc:sldMk cId="281178495" sldId="6253"/>
            <ac:picMk id="8" creationId="{400267F2-BE3B-133C-4317-1750DC3DEF99}"/>
          </ac:picMkLst>
        </pc:picChg>
        <pc:picChg chg="mod">
          <ac:chgData name="Sven Goldstein" userId="S::sveng@beckhoff.com::babdfc5e-2a88-4cb8-aa06-b1f58bab90b5" providerId="AD" clId="Web-{C23066AC-3F85-45B4-B8BF-C490F0F618AE}" dt="2023-03-30T07:42:37.036" v="128" actId="1076"/>
          <ac:picMkLst>
            <pc:docMk/>
            <pc:sldMk cId="281178495" sldId="6253"/>
            <ac:picMk id="12" creationId="{97AA122B-C074-DA01-8064-33CE18CFD9B8}"/>
          </ac:picMkLst>
        </pc:picChg>
        <pc:picChg chg="mod">
          <ac:chgData name="Sven Goldstein" userId="S::sveng@beckhoff.com::babdfc5e-2a88-4cb8-aa06-b1f58bab90b5" providerId="AD" clId="Web-{C23066AC-3F85-45B4-B8BF-C490F0F618AE}" dt="2023-03-30T07:42:37.067" v="130" actId="1076"/>
          <ac:picMkLst>
            <pc:docMk/>
            <pc:sldMk cId="281178495" sldId="6253"/>
            <ac:picMk id="19" creationId="{67D0F5ED-7FA0-F690-A1DA-DBF53D8E0CA8}"/>
          </ac:picMkLst>
        </pc:picChg>
        <pc:picChg chg="mod">
          <ac:chgData name="Sven Goldstein" userId="S::sveng@beckhoff.com::babdfc5e-2a88-4cb8-aa06-b1f58bab90b5" providerId="AD" clId="Web-{C23066AC-3F85-45B4-B8BF-C490F0F618AE}" dt="2023-03-30T07:42:37.083" v="132" actId="1076"/>
          <ac:picMkLst>
            <pc:docMk/>
            <pc:sldMk cId="281178495" sldId="6253"/>
            <ac:picMk id="39" creationId="{05C2CBC5-8F69-7897-F6C8-0BC1B9CD243A}"/>
          </ac:picMkLst>
        </pc:picChg>
        <pc:picChg chg="mod">
          <ac:chgData name="Sven Goldstein" userId="S::sveng@beckhoff.com::babdfc5e-2a88-4cb8-aa06-b1f58bab90b5" providerId="AD" clId="Web-{C23066AC-3F85-45B4-B8BF-C490F0F618AE}" dt="2023-03-30T07:42:37.098" v="133" actId="1076"/>
          <ac:picMkLst>
            <pc:docMk/>
            <pc:sldMk cId="281178495" sldId="6253"/>
            <ac:picMk id="40" creationId="{B6F3E505-1714-2331-4167-0DF7E51ADB57}"/>
          </ac:picMkLst>
        </pc:picChg>
        <pc:cxnChg chg="mod">
          <ac:chgData name="Sven Goldstein" userId="S::sveng@beckhoff.com::babdfc5e-2a88-4cb8-aa06-b1f58bab90b5" providerId="AD" clId="Web-{C23066AC-3F85-45B4-B8BF-C490F0F618AE}" dt="2023-03-30T07:42:37.005" v="125" actId="1076"/>
          <ac:cxnSpMkLst>
            <pc:docMk/>
            <pc:sldMk cId="281178495" sldId="6253"/>
            <ac:cxnSpMk id="9" creationId="{0B47E169-5306-03DB-75A9-7085CCEC0FAB}"/>
          </ac:cxnSpMkLst>
        </pc:cxnChg>
      </pc:sldChg>
      <pc:sldChg chg="add del">
        <pc:chgData name="Sven Goldstein" userId="S::sveng@beckhoff.com::babdfc5e-2a88-4cb8-aa06-b1f58bab90b5" providerId="AD" clId="Web-{C23066AC-3F85-45B4-B8BF-C490F0F618AE}" dt="2023-03-30T07:39:11.570" v="18"/>
        <pc:sldMkLst>
          <pc:docMk/>
          <pc:sldMk cId="152860371" sldId="6254"/>
        </pc:sldMkLst>
      </pc:sldChg>
      <pc:sldChg chg="modSp add">
        <pc:chgData name="Sven Goldstein" userId="S::sveng@beckhoff.com::babdfc5e-2a88-4cb8-aa06-b1f58bab90b5" providerId="AD" clId="Web-{C23066AC-3F85-45B4-B8BF-C490F0F618AE}" dt="2023-03-30T07:42:28.801" v="121" actId="1076"/>
        <pc:sldMkLst>
          <pc:docMk/>
          <pc:sldMk cId="2910792934" sldId="6255"/>
        </pc:sldMkLst>
        <pc:spChg chg="mod">
          <ac:chgData name="Sven Goldstein" userId="S::sveng@beckhoff.com::babdfc5e-2a88-4cb8-aa06-b1f58bab90b5" providerId="AD" clId="Web-{C23066AC-3F85-45B4-B8BF-C490F0F618AE}" dt="2023-03-30T07:42:24.332" v="108" actId="20577"/>
          <ac:spMkLst>
            <pc:docMk/>
            <pc:sldMk cId="2910792934" sldId="6255"/>
            <ac:spMk id="2" creationId="{5FA71839-8D00-92B3-71E2-4582DAB2E041}"/>
          </ac:spMkLst>
        </pc:spChg>
        <pc:spChg chg="mod">
          <ac:chgData name="Sven Goldstein" userId="S::sveng@beckhoff.com::babdfc5e-2a88-4cb8-aa06-b1f58bab90b5" providerId="AD" clId="Web-{C23066AC-3F85-45B4-B8BF-C490F0F618AE}" dt="2023-03-30T07:42:28.770" v="119" actId="1076"/>
          <ac:spMkLst>
            <pc:docMk/>
            <pc:sldMk cId="2910792934" sldId="6255"/>
            <ac:spMk id="5" creationId="{02607625-FA97-C92B-79A1-555BE60C1159}"/>
          </ac:spMkLst>
        </pc:spChg>
        <pc:spChg chg="mod">
          <ac:chgData name="Sven Goldstein" userId="S::sveng@beckhoff.com::babdfc5e-2a88-4cb8-aa06-b1f58bab90b5" providerId="AD" clId="Web-{C23066AC-3F85-45B4-B8BF-C490F0F618AE}" dt="2023-03-30T07:42:28.660" v="110" actId="1076"/>
          <ac:spMkLst>
            <pc:docMk/>
            <pc:sldMk cId="2910792934" sldId="6255"/>
            <ac:spMk id="16" creationId="{2B05BB54-52C3-017D-33FB-E2B2E8D97CB2}"/>
          </ac:spMkLst>
        </pc:spChg>
        <pc:spChg chg="mod">
          <ac:chgData name="Sven Goldstein" userId="S::sveng@beckhoff.com::babdfc5e-2a88-4cb8-aa06-b1f58bab90b5" providerId="AD" clId="Web-{C23066AC-3F85-45B4-B8BF-C490F0F618AE}" dt="2023-03-30T07:42:28.707" v="113" actId="1076"/>
          <ac:spMkLst>
            <pc:docMk/>
            <pc:sldMk cId="2910792934" sldId="6255"/>
            <ac:spMk id="19" creationId="{ACA7E2B8-391D-14F0-9D52-4D8409196371}"/>
          </ac:spMkLst>
        </pc:spChg>
        <pc:spChg chg="mod">
          <ac:chgData name="Sven Goldstein" userId="S::sveng@beckhoff.com::babdfc5e-2a88-4cb8-aa06-b1f58bab90b5" providerId="AD" clId="Web-{C23066AC-3F85-45B4-B8BF-C490F0F618AE}" dt="2023-03-30T07:42:28.723" v="115" actId="1076"/>
          <ac:spMkLst>
            <pc:docMk/>
            <pc:sldMk cId="2910792934" sldId="6255"/>
            <ac:spMk id="21" creationId="{AA2F0140-020F-74D8-FC45-D13648A57EB6}"/>
          </ac:spMkLst>
        </pc:spChg>
        <pc:spChg chg="mod">
          <ac:chgData name="Sven Goldstein" userId="S::sveng@beckhoff.com::babdfc5e-2a88-4cb8-aa06-b1f58bab90b5" providerId="AD" clId="Web-{C23066AC-3F85-45B4-B8BF-C490F0F618AE}" dt="2023-03-30T07:42:28.738" v="116" actId="1076"/>
          <ac:spMkLst>
            <pc:docMk/>
            <pc:sldMk cId="2910792934" sldId="6255"/>
            <ac:spMk id="22" creationId="{44210809-FA0F-07F1-018D-8EC62A95820E}"/>
          </ac:spMkLst>
        </pc:spChg>
        <pc:spChg chg="mod">
          <ac:chgData name="Sven Goldstein" userId="S::sveng@beckhoff.com::babdfc5e-2a88-4cb8-aa06-b1f58bab90b5" providerId="AD" clId="Web-{C23066AC-3F85-45B4-B8BF-C490F0F618AE}" dt="2023-03-30T07:42:28.770" v="118" actId="1076"/>
          <ac:spMkLst>
            <pc:docMk/>
            <pc:sldMk cId="2910792934" sldId="6255"/>
            <ac:spMk id="25" creationId="{BED40D40-55C1-BEB8-25AE-F3CB7F284D90}"/>
          </ac:spMkLst>
        </pc:spChg>
        <pc:spChg chg="mod">
          <ac:chgData name="Sven Goldstein" userId="S::sveng@beckhoff.com::babdfc5e-2a88-4cb8-aa06-b1f58bab90b5" providerId="AD" clId="Web-{C23066AC-3F85-45B4-B8BF-C490F0F618AE}" dt="2023-03-30T07:42:28.801" v="121" actId="1076"/>
          <ac:spMkLst>
            <pc:docMk/>
            <pc:sldMk cId="2910792934" sldId="6255"/>
            <ac:spMk id="31" creationId="{6EAFE5A9-73C5-BB0D-F76F-54F024D027A2}"/>
          </ac:spMkLst>
        </pc:spChg>
        <pc:grpChg chg="mod">
          <ac:chgData name="Sven Goldstein" userId="S::sveng@beckhoff.com::babdfc5e-2a88-4cb8-aa06-b1f58bab90b5" providerId="AD" clId="Web-{C23066AC-3F85-45B4-B8BF-C490F0F618AE}" dt="2023-03-30T07:42:28.645" v="109" actId="1076"/>
          <ac:grpSpMkLst>
            <pc:docMk/>
            <pc:sldMk cId="2910792934" sldId="6255"/>
            <ac:grpSpMk id="32" creationId="{E160C45E-3E08-8807-A1E9-260B3FE6C0D5}"/>
          </ac:grpSpMkLst>
        </pc:grpChg>
        <pc:picChg chg="mod">
          <ac:chgData name="Sven Goldstein" userId="S::sveng@beckhoff.com::babdfc5e-2a88-4cb8-aa06-b1f58bab90b5" providerId="AD" clId="Web-{C23066AC-3F85-45B4-B8BF-C490F0F618AE}" dt="2023-03-30T07:42:28.676" v="111" actId="1076"/>
          <ac:picMkLst>
            <pc:docMk/>
            <pc:sldMk cId="2910792934" sldId="6255"/>
            <ac:picMk id="17" creationId="{1AB65E5B-B0C6-A77C-7E66-58D3DE2FD90F}"/>
          </ac:picMkLst>
        </pc:picChg>
        <pc:picChg chg="mod">
          <ac:chgData name="Sven Goldstein" userId="S::sveng@beckhoff.com::babdfc5e-2a88-4cb8-aa06-b1f58bab90b5" providerId="AD" clId="Web-{C23066AC-3F85-45B4-B8BF-C490F0F618AE}" dt="2023-03-30T07:42:28.707" v="114" actId="1076"/>
          <ac:picMkLst>
            <pc:docMk/>
            <pc:sldMk cId="2910792934" sldId="6255"/>
            <ac:picMk id="20" creationId="{18E0629E-0612-434E-30A3-9E8A85CE9193}"/>
          </ac:picMkLst>
        </pc:picChg>
        <pc:picChg chg="mod">
          <ac:chgData name="Sven Goldstein" userId="S::sveng@beckhoff.com::babdfc5e-2a88-4cb8-aa06-b1f58bab90b5" providerId="AD" clId="Web-{C23066AC-3F85-45B4-B8BF-C490F0F618AE}" dt="2023-03-30T07:42:28.754" v="117" actId="1076"/>
          <ac:picMkLst>
            <pc:docMk/>
            <pc:sldMk cId="2910792934" sldId="6255"/>
            <ac:picMk id="23" creationId="{A35088C2-D37E-BF6E-4A31-56CBC5E103CE}"/>
          </ac:picMkLst>
        </pc:picChg>
        <pc:cxnChg chg="mod">
          <ac:chgData name="Sven Goldstein" userId="S::sveng@beckhoff.com::babdfc5e-2a88-4cb8-aa06-b1f58bab90b5" providerId="AD" clId="Web-{C23066AC-3F85-45B4-B8BF-C490F0F618AE}" dt="2023-03-30T07:42:28.691" v="112" actId="1076"/>
          <ac:cxnSpMkLst>
            <pc:docMk/>
            <pc:sldMk cId="2910792934" sldId="6255"/>
            <ac:cxnSpMk id="18" creationId="{69393049-F486-E825-9B8E-DE1804B2B1B6}"/>
          </ac:cxnSpMkLst>
        </pc:cxnChg>
        <pc:cxnChg chg="mod">
          <ac:chgData name="Sven Goldstein" userId="S::sveng@beckhoff.com::babdfc5e-2a88-4cb8-aa06-b1f58bab90b5" providerId="AD" clId="Web-{C23066AC-3F85-45B4-B8BF-C490F0F618AE}" dt="2023-03-30T07:42:28.785" v="120" actId="1076"/>
          <ac:cxnSpMkLst>
            <pc:docMk/>
            <pc:sldMk cId="2910792934" sldId="6255"/>
            <ac:cxnSpMk id="30" creationId="{25D45D16-FC6B-4079-813E-C38D08688529}"/>
          </ac:cxnSpMkLst>
        </pc:cxnChg>
      </pc:sldChg>
    </pc:docChg>
  </pc:docChgLst>
  <pc:docChgLst>
    <pc:chgData name="Fabian Bause" userId="41e4c2d6-7b88-45dd-9d12-52f6054302e1" providerId="ADAL" clId="{285B51A8-A0A2-4CBC-BC65-D9E28F399AE5}"/>
    <pc:docChg chg="sldOrd">
      <pc:chgData name="Fabian Bause" userId="41e4c2d6-7b88-45dd-9d12-52f6054302e1" providerId="ADAL" clId="{285B51A8-A0A2-4CBC-BC65-D9E28F399AE5}" dt="2023-10-23T14:17:14.139" v="0" actId="20578"/>
      <pc:docMkLst>
        <pc:docMk/>
      </pc:docMkLst>
      <pc:sldChg chg="ord">
        <pc:chgData name="Fabian Bause" userId="41e4c2d6-7b88-45dd-9d12-52f6054302e1" providerId="ADAL" clId="{285B51A8-A0A2-4CBC-BC65-D9E28F399AE5}" dt="2023-10-23T14:17:14.139" v="0" actId="20578"/>
        <pc:sldMkLst>
          <pc:docMk/>
          <pc:sldMk cId="2856892908" sldId="6249"/>
        </pc:sldMkLst>
      </pc:sldChg>
    </pc:docChg>
  </pc:docChgLst>
  <pc:docChgLst>
    <pc:chgData name="Béla Höfig" userId="S::belah@beckhoff.com::bd58cc63-6808-4878-90d3-9fdc69ca6e94" providerId="AD" clId="Web-{512086F5-8381-4AD9-8615-523CD821E83A}"/>
    <pc:docChg chg="addSld modSld">
      <pc:chgData name="Béla Höfig" userId="S::belah@beckhoff.com::bd58cc63-6808-4878-90d3-9fdc69ca6e94" providerId="AD" clId="Web-{512086F5-8381-4AD9-8615-523CD821E83A}" dt="2022-05-18T12:00:01.166" v="149" actId="20577"/>
      <pc:docMkLst>
        <pc:docMk/>
      </pc:docMkLst>
      <pc:sldChg chg="add">
        <pc:chgData name="Béla Höfig" userId="S::belah@beckhoff.com::bd58cc63-6808-4878-90d3-9fdc69ca6e94" providerId="AD" clId="Web-{512086F5-8381-4AD9-8615-523CD821E83A}" dt="2022-05-18T11:35:49.617" v="0"/>
        <pc:sldMkLst>
          <pc:docMk/>
          <pc:sldMk cId="1620849335" sldId="6006"/>
        </pc:sldMkLst>
      </pc:sldChg>
      <pc:sldChg chg="modSp add">
        <pc:chgData name="Béla Höfig" userId="S::belah@beckhoff.com::bd58cc63-6808-4878-90d3-9fdc69ca6e94" providerId="AD" clId="Web-{512086F5-8381-4AD9-8615-523CD821E83A}" dt="2022-05-18T11:59:34.868" v="142" actId="20577"/>
        <pc:sldMkLst>
          <pc:docMk/>
          <pc:sldMk cId="723562267" sldId="6007"/>
        </pc:sldMkLst>
        <pc:spChg chg="mod">
          <ac:chgData name="Béla Höfig" userId="S::belah@beckhoff.com::bd58cc63-6808-4878-90d3-9fdc69ca6e94" providerId="AD" clId="Web-{512086F5-8381-4AD9-8615-523CD821E83A}" dt="2022-05-18T11:59:34.868" v="142" actId="20577"/>
          <ac:spMkLst>
            <pc:docMk/>
            <pc:sldMk cId="723562267" sldId="6007"/>
            <ac:spMk id="5" creationId="{00000000-0000-0000-0000-000000000000}"/>
          </ac:spMkLst>
        </pc:spChg>
      </pc:sldChg>
      <pc:sldChg chg="modSp add">
        <pc:chgData name="Béla Höfig" userId="S::belah@beckhoff.com::bd58cc63-6808-4878-90d3-9fdc69ca6e94" providerId="AD" clId="Web-{512086F5-8381-4AD9-8615-523CD821E83A}" dt="2022-05-18T12:00:01.166" v="149" actId="20577"/>
        <pc:sldMkLst>
          <pc:docMk/>
          <pc:sldMk cId="972833186" sldId="6008"/>
        </pc:sldMkLst>
        <pc:spChg chg="mod">
          <ac:chgData name="Béla Höfig" userId="S::belah@beckhoff.com::bd58cc63-6808-4878-90d3-9fdc69ca6e94" providerId="AD" clId="Web-{512086F5-8381-4AD9-8615-523CD821E83A}" dt="2022-05-18T11:56:04.099" v="117" actId="20577"/>
          <ac:spMkLst>
            <pc:docMk/>
            <pc:sldMk cId="972833186" sldId="6008"/>
            <ac:spMk id="5" creationId="{00000000-0000-0000-0000-000000000000}"/>
          </ac:spMkLst>
        </pc:spChg>
        <pc:spChg chg="mod">
          <ac:chgData name="Béla Höfig" userId="S::belah@beckhoff.com::bd58cc63-6808-4878-90d3-9fdc69ca6e94" providerId="AD" clId="Web-{512086F5-8381-4AD9-8615-523CD821E83A}" dt="2022-05-18T11:53:59.112" v="20" actId="20577"/>
          <ac:spMkLst>
            <pc:docMk/>
            <pc:sldMk cId="972833186" sldId="6008"/>
            <ac:spMk id="6" creationId="{00000000-0000-0000-0000-000000000000}"/>
          </ac:spMkLst>
        </pc:spChg>
        <pc:spChg chg="mod">
          <ac:chgData name="Béla Höfig" userId="S::belah@beckhoff.com::bd58cc63-6808-4878-90d3-9fdc69ca6e94" providerId="AD" clId="Web-{512086F5-8381-4AD9-8615-523CD821E83A}" dt="2022-05-18T11:54:18.284" v="53" actId="20577"/>
          <ac:spMkLst>
            <pc:docMk/>
            <pc:sldMk cId="972833186" sldId="6008"/>
            <ac:spMk id="12" creationId="{AE0E27FF-AD2C-4AA0-8CFD-3053267F1714}"/>
          </ac:spMkLst>
        </pc:spChg>
        <pc:spChg chg="mod">
          <ac:chgData name="Béla Höfig" userId="S::belah@beckhoff.com::bd58cc63-6808-4878-90d3-9fdc69ca6e94" providerId="AD" clId="Web-{512086F5-8381-4AD9-8615-523CD821E83A}" dt="2022-05-18T11:55:41.130" v="104" actId="20577"/>
          <ac:spMkLst>
            <pc:docMk/>
            <pc:sldMk cId="972833186" sldId="6008"/>
            <ac:spMk id="15" creationId="{D0E5C562-5FBE-4C53-A2EC-9D4F24A25990}"/>
          </ac:spMkLst>
        </pc:spChg>
        <pc:spChg chg="mod">
          <ac:chgData name="Béla Höfig" userId="S::belah@beckhoff.com::bd58cc63-6808-4878-90d3-9fdc69ca6e94" providerId="AD" clId="Web-{512086F5-8381-4AD9-8615-523CD821E83A}" dt="2022-05-18T12:00:01.166" v="149" actId="20577"/>
          <ac:spMkLst>
            <pc:docMk/>
            <pc:sldMk cId="972833186" sldId="6008"/>
            <ac:spMk id="16" creationId="{8C0D2F06-C1BB-40D8-A2F4-FE8C8B6BE755}"/>
          </ac:spMkLst>
        </pc:spChg>
      </pc:sldChg>
    </pc:docChg>
  </pc:docChgLst>
  <pc:docChgLst>
    <pc:chgData name="Michael Busch" userId="S::michaelbu@beckhoff.com::66bbbc53-b73d-48c8-ae4b-450b8858c31c" providerId="AD" clId="Web-{3EA5323D-8A27-4094-9E1B-CE0B6C6F453F}"/>
    <pc:docChg chg="modSld">
      <pc:chgData name="Michael Busch" userId="S::michaelbu@beckhoff.com::66bbbc53-b73d-48c8-ae4b-450b8858c31c" providerId="AD" clId="Web-{3EA5323D-8A27-4094-9E1B-CE0B6C6F453F}" dt="2022-05-18T06:54:29.641" v="4" actId="20577"/>
      <pc:docMkLst>
        <pc:docMk/>
      </pc:docMkLst>
      <pc:sldChg chg="modSp">
        <pc:chgData name="Michael Busch" userId="S::michaelbu@beckhoff.com::66bbbc53-b73d-48c8-ae4b-450b8858c31c" providerId="AD" clId="Web-{3EA5323D-8A27-4094-9E1B-CE0B6C6F453F}" dt="2022-05-18T06:54:29.641" v="4" actId="20577"/>
        <pc:sldMkLst>
          <pc:docMk/>
          <pc:sldMk cId="2860083993" sldId="5990"/>
        </pc:sldMkLst>
        <pc:spChg chg="mod">
          <ac:chgData name="Michael Busch" userId="S::michaelbu@beckhoff.com::66bbbc53-b73d-48c8-ae4b-450b8858c31c" providerId="AD" clId="Web-{3EA5323D-8A27-4094-9E1B-CE0B6C6F453F}" dt="2022-05-18T06:54:29.641" v="4" actId="20577"/>
          <ac:spMkLst>
            <pc:docMk/>
            <pc:sldMk cId="2860083993" sldId="5990"/>
            <ac:spMk id="2" creationId="{06905A88-C8F9-4337-8EAD-A6BF111232CB}"/>
          </ac:spMkLst>
        </pc:spChg>
      </pc:sldChg>
    </pc:docChg>
  </pc:docChgLst>
  <pc:docChgLst>
    <pc:chgData name="Fabian Bause" userId="41e4c2d6-7b88-45dd-9d12-52f6054302e1" providerId="ADAL" clId="{36CA9F79-79B4-46AC-ACA6-3942046B910F}"/>
    <pc:docChg chg="undo custSel addSld delSld modSld sldOrd">
      <pc:chgData name="Fabian Bause" userId="41e4c2d6-7b88-45dd-9d12-52f6054302e1" providerId="ADAL" clId="{36CA9F79-79B4-46AC-ACA6-3942046B910F}" dt="2022-05-11T13:50:19.363" v="49" actId="20577"/>
      <pc:docMkLst>
        <pc:docMk/>
      </pc:docMkLst>
      <pc:sldChg chg="del">
        <pc:chgData name="Fabian Bause" userId="41e4c2d6-7b88-45dd-9d12-52f6054302e1" providerId="ADAL" clId="{36CA9F79-79B4-46AC-ACA6-3942046B910F}" dt="2022-05-11T13:33:45.125" v="3" actId="47"/>
        <pc:sldMkLst>
          <pc:docMk/>
          <pc:sldMk cId="3035237342" sldId="295"/>
        </pc:sldMkLst>
      </pc:sldChg>
      <pc:sldChg chg="del">
        <pc:chgData name="Fabian Bause" userId="41e4c2d6-7b88-45dd-9d12-52f6054302e1" providerId="ADAL" clId="{36CA9F79-79B4-46AC-ACA6-3942046B910F}" dt="2022-05-11T13:33:25.871" v="2" actId="47"/>
        <pc:sldMkLst>
          <pc:docMk/>
          <pc:sldMk cId="4289524987" sldId="522"/>
        </pc:sldMkLst>
      </pc:sldChg>
      <pc:sldChg chg="add">
        <pc:chgData name="Fabian Bause" userId="41e4c2d6-7b88-45dd-9d12-52f6054302e1" providerId="ADAL" clId="{36CA9F79-79B4-46AC-ACA6-3942046B910F}" dt="2022-05-11T13:32:37.388" v="1"/>
        <pc:sldMkLst>
          <pc:docMk/>
          <pc:sldMk cId="2979081350" sldId="799"/>
        </pc:sldMkLst>
      </pc:sldChg>
      <pc:sldChg chg="del">
        <pc:chgData name="Fabian Bause" userId="41e4c2d6-7b88-45dd-9d12-52f6054302e1" providerId="ADAL" clId="{36CA9F79-79B4-46AC-ACA6-3942046B910F}" dt="2022-05-11T13:33:25.871" v="2" actId="47"/>
        <pc:sldMkLst>
          <pc:docMk/>
          <pc:sldMk cId="973790527" sldId="800"/>
        </pc:sldMkLst>
      </pc:sldChg>
      <pc:sldChg chg="del">
        <pc:chgData name="Fabian Bause" userId="41e4c2d6-7b88-45dd-9d12-52f6054302e1" providerId="ADAL" clId="{36CA9F79-79B4-46AC-ACA6-3942046B910F}" dt="2022-05-11T13:34:06.493" v="11" actId="47"/>
        <pc:sldMkLst>
          <pc:docMk/>
          <pc:sldMk cId="1255178066" sldId="806"/>
        </pc:sldMkLst>
      </pc:sldChg>
      <pc:sldChg chg="del">
        <pc:chgData name="Fabian Bause" userId="41e4c2d6-7b88-45dd-9d12-52f6054302e1" providerId="ADAL" clId="{36CA9F79-79B4-46AC-ACA6-3942046B910F}" dt="2022-05-11T13:33:46.718" v="4" actId="47"/>
        <pc:sldMkLst>
          <pc:docMk/>
          <pc:sldMk cId="288828770" sldId="807"/>
        </pc:sldMkLst>
      </pc:sldChg>
      <pc:sldChg chg="del">
        <pc:chgData name="Fabian Bause" userId="41e4c2d6-7b88-45dd-9d12-52f6054302e1" providerId="ADAL" clId="{36CA9F79-79B4-46AC-ACA6-3942046B910F}" dt="2022-05-11T13:33:54.958" v="8" actId="47"/>
        <pc:sldMkLst>
          <pc:docMk/>
          <pc:sldMk cId="9728633" sldId="808"/>
        </pc:sldMkLst>
      </pc:sldChg>
      <pc:sldChg chg="add del">
        <pc:chgData name="Fabian Bause" userId="41e4c2d6-7b88-45dd-9d12-52f6054302e1" providerId="ADAL" clId="{36CA9F79-79B4-46AC-ACA6-3942046B910F}" dt="2022-05-11T13:34:15.808" v="14" actId="47"/>
        <pc:sldMkLst>
          <pc:docMk/>
          <pc:sldMk cId="10046748" sldId="811"/>
        </pc:sldMkLst>
      </pc:sldChg>
      <pc:sldChg chg="del">
        <pc:chgData name="Fabian Bause" userId="41e4c2d6-7b88-45dd-9d12-52f6054302e1" providerId="ADAL" clId="{36CA9F79-79B4-46AC-ACA6-3942046B910F}" dt="2022-05-11T13:44:59.474" v="22" actId="47"/>
        <pc:sldMkLst>
          <pc:docMk/>
          <pc:sldMk cId="3537327930" sldId="815"/>
        </pc:sldMkLst>
      </pc:sldChg>
      <pc:sldChg chg="del">
        <pc:chgData name="Fabian Bause" userId="41e4c2d6-7b88-45dd-9d12-52f6054302e1" providerId="ADAL" clId="{36CA9F79-79B4-46AC-ACA6-3942046B910F}" dt="2022-05-11T13:33:25.871" v="2" actId="47"/>
        <pc:sldMkLst>
          <pc:docMk/>
          <pc:sldMk cId="3881215512" sldId="846"/>
        </pc:sldMkLst>
      </pc:sldChg>
      <pc:sldChg chg="del">
        <pc:chgData name="Fabian Bause" userId="41e4c2d6-7b88-45dd-9d12-52f6054302e1" providerId="ADAL" clId="{36CA9F79-79B4-46AC-ACA6-3942046B910F}" dt="2022-05-11T13:34:21.330" v="16" actId="47"/>
        <pc:sldMkLst>
          <pc:docMk/>
          <pc:sldMk cId="2342149867" sldId="849"/>
        </pc:sldMkLst>
      </pc:sldChg>
      <pc:sldChg chg="del">
        <pc:chgData name="Fabian Bause" userId="41e4c2d6-7b88-45dd-9d12-52f6054302e1" providerId="ADAL" clId="{36CA9F79-79B4-46AC-ACA6-3942046B910F}" dt="2022-05-11T13:33:25.871" v="2" actId="47"/>
        <pc:sldMkLst>
          <pc:docMk/>
          <pc:sldMk cId="3738736807" sldId="850"/>
        </pc:sldMkLst>
      </pc:sldChg>
      <pc:sldChg chg="del">
        <pc:chgData name="Fabian Bause" userId="41e4c2d6-7b88-45dd-9d12-52f6054302e1" providerId="ADAL" clId="{36CA9F79-79B4-46AC-ACA6-3942046B910F}" dt="2022-05-11T13:33:53.091" v="7" actId="47"/>
        <pc:sldMkLst>
          <pc:docMk/>
          <pc:sldMk cId="1951215517" sldId="852"/>
        </pc:sldMkLst>
      </pc:sldChg>
      <pc:sldChg chg="del">
        <pc:chgData name="Fabian Bause" userId="41e4c2d6-7b88-45dd-9d12-52f6054302e1" providerId="ADAL" clId="{36CA9F79-79B4-46AC-ACA6-3942046B910F}" dt="2022-05-11T13:33:25.871" v="2" actId="47"/>
        <pc:sldMkLst>
          <pc:docMk/>
          <pc:sldMk cId="1450940803" sldId="854"/>
        </pc:sldMkLst>
      </pc:sldChg>
      <pc:sldChg chg="del">
        <pc:chgData name="Fabian Bause" userId="41e4c2d6-7b88-45dd-9d12-52f6054302e1" providerId="ADAL" clId="{36CA9F79-79B4-46AC-ACA6-3942046B910F}" dt="2022-05-11T13:33:57.885" v="9" actId="47"/>
        <pc:sldMkLst>
          <pc:docMk/>
          <pc:sldMk cId="3948797660" sldId="855"/>
        </pc:sldMkLst>
      </pc:sldChg>
      <pc:sldChg chg="del ord">
        <pc:chgData name="Fabian Bause" userId="41e4c2d6-7b88-45dd-9d12-52f6054302e1" providerId="ADAL" clId="{36CA9F79-79B4-46AC-ACA6-3942046B910F}" dt="2022-05-11T13:33:25.871" v="2" actId="47"/>
        <pc:sldMkLst>
          <pc:docMk/>
          <pc:sldMk cId="3690865781" sldId="856"/>
        </pc:sldMkLst>
      </pc:sldChg>
      <pc:sldChg chg="del">
        <pc:chgData name="Fabian Bause" userId="41e4c2d6-7b88-45dd-9d12-52f6054302e1" providerId="ADAL" clId="{36CA9F79-79B4-46AC-ACA6-3942046B910F}" dt="2022-05-11T13:33:25.871" v="2" actId="47"/>
        <pc:sldMkLst>
          <pc:docMk/>
          <pc:sldMk cId="1270528004" sldId="5369"/>
        </pc:sldMkLst>
      </pc:sldChg>
      <pc:sldChg chg="del">
        <pc:chgData name="Fabian Bause" userId="41e4c2d6-7b88-45dd-9d12-52f6054302e1" providerId="ADAL" clId="{36CA9F79-79B4-46AC-ACA6-3942046B910F}" dt="2022-05-11T13:33:25.871" v="2" actId="47"/>
        <pc:sldMkLst>
          <pc:docMk/>
          <pc:sldMk cId="2214252625" sldId="5952"/>
        </pc:sldMkLst>
      </pc:sldChg>
      <pc:sldChg chg="del">
        <pc:chgData name="Fabian Bause" userId="41e4c2d6-7b88-45dd-9d12-52f6054302e1" providerId="ADAL" clId="{36CA9F79-79B4-46AC-ACA6-3942046B910F}" dt="2022-05-11T13:33:48.940" v="5" actId="47"/>
        <pc:sldMkLst>
          <pc:docMk/>
          <pc:sldMk cId="3891617823" sldId="5953"/>
        </pc:sldMkLst>
      </pc:sldChg>
      <pc:sldChg chg="del">
        <pc:chgData name="Fabian Bause" userId="41e4c2d6-7b88-45dd-9d12-52f6054302e1" providerId="ADAL" clId="{36CA9F79-79B4-46AC-ACA6-3942046B910F}" dt="2022-05-11T13:33:50.747" v="6" actId="47"/>
        <pc:sldMkLst>
          <pc:docMk/>
          <pc:sldMk cId="1152160346" sldId="5954"/>
        </pc:sldMkLst>
      </pc:sldChg>
      <pc:sldChg chg="del">
        <pc:chgData name="Fabian Bause" userId="41e4c2d6-7b88-45dd-9d12-52f6054302e1" providerId="ADAL" clId="{36CA9F79-79B4-46AC-ACA6-3942046B910F}" dt="2022-05-11T13:33:59.784" v="10" actId="47"/>
        <pc:sldMkLst>
          <pc:docMk/>
          <pc:sldMk cId="2913948196" sldId="5955"/>
        </pc:sldMkLst>
      </pc:sldChg>
      <pc:sldChg chg="del">
        <pc:chgData name="Fabian Bause" userId="41e4c2d6-7b88-45dd-9d12-52f6054302e1" providerId="ADAL" clId="{36CA9F79-79B4-46AC-ACA6-3942046B910F}" dt="2022-05-11T13:34:17.060" v="15" actId="47"/>
        <pc:sldMkLst>
          <pc:docMk/>
          <pc:sldMk cId="3364184085" sldId="5956"/>
        </pc:sldMkLst>
      </pc:sldChg>
      <pc:sldChg chg="del">
        <pc:chgData name="Fabian Bause" userId="41e4c2d6-7b88-45dd-9d12-52f6054302e1" providerId="ADAL" clId="{36CA9F79-79B4-46AC-ACA6-3942046B910F}" dt="2022-05-11T13:39:01.006" v="17" actId="47"/>
        <pc:sldMkLst>
          <pc:docMk/>
          <pc:sldMk cId="1555468194" sldId="5957"/>
        </pc:sldMkLst>
      </pc:sldChg>
      <pc:sldChg chg="del">
        <pc:chgData name="Fabian Bause" userId="41e4c2d6-7b88-45dd-9d12-52f6054302e1" providerId="ADAL" clId="{36CA9F79-79B4-46AC-ACA6-3942046B910F}" dt="2022-05-11T13:39:03.444" v="18" actId="47"/>
        <pc:sldMkLst>
          <pc:docMk/>
          <pc:sldMk cId="1733920823" sldId="5958"/>
        </pc:sldMkLst>
      </pc:sldChg>
      <pc:sldChg chg="add">
        <pc:chgData name="Fabian Bause" userId="41e4c2d6-7b88-45dd-9d12-52f6054302e1" providerId="ADAL" clId="{36CA9F79-79B4-46AC-ACA6-3942046B910F}" dt="2022-05-11T13:32:37.388" v="1"/>
        <pc:sldMkLst>
          <pc:docMk/>
          <pc:sldMk cId="277396941" sldId="5962"/>
        </pc:sldMkLst>
      </pc:sldChg>
      <pc:sldChg chg="add">
        <pc:chgData name="Fabian Bause" userId="41e4c2d6-7b88-45dd-9d12-52f6054302e1" providerId="ADAL" clId="{36CA9F79-79B4-46AC-ACA6-3942046B910F}" dt="2022-05-11T13:32:37.388" v="1"/>
        <pc:sldMkLst>
          <pc:docMk/>
          <pc:sldMk cId="1717066155" sldId="5963"/>
        </pc:sldMkLst>
      </pc:sldChg>
      <pc:sldChg chg="add">
        <pc:chgData name="Fabian Bause" userId="41e4c2d6-7b88-45dd-9d12-52f6054302e1" providerId="ADAL" clId="{36CA9F79-79B4-46AC-ACA6-3942046B910F}" dt="2022-05-11T13:32:37.388" v="1"/>
        <pc:sldMkLst>
          <pc:docMk/>
          <pc:sldMk cId="1206673430" sldId="5964"/>
        </pc:sldMkLst>
      </pc:sldChg>
      <pc:sldChg chg="modSp add mod">
        <pc:chgData name="Fabian Bause" userId="41e4c2d6-7b88-45dd-9d12-52f6054302e1" providerId="ADAL" clId="{36CA9F79-79B4-46AC-ACA6-3942046B910F}" dt="2022-05-11T13:50:19.363" v="49" actId="20577"/>
        <pc:sldMkLst>
          <pc:docMk/>
          <pc:sldMk cId="3935633013" sldId="5965"/>
        </pc:sldMkLst>
        <pc:spChg chg="mod">
          <ac:chgData name="Fabian Bause" userId="41e4c2d6-7b88-45dd-9d12-52f6054302e1" providerId="ADAL" clId="{36CA9F79-79B4-46AC-ACA6-3942046B910F}" dt="2022-05-11T13:50:19.363" v="49" actId="20577"/>
          <ac:spMkLst>
            <pc:docMk/>
            <pc:sldMk cId="3935633013" sldId="5965"/>
            <ac:spMk id="2" creationId="{83C60C4E-D1F9-4058-B671-B1A6359F528C}"/>
          </ac:spMkLst>
        </pc:spChg>
      </pc:sldChg>
      <pc:sldChg chg="add">
        <pc:chgData name="Fabian Bause" userId="41e4c2d6-7b88-45dd-9d12-52f6054302e1" providerId="ADAL" clId="{36CA9F79-79B4-46AC-ACA6-3942046B910F}" dt="2022-05-11T13:32:37.388" v="1"/>
        <pc:sldMkLst>
          <pc:docMk/>
          <pc:sldMk cId="2863690739" sldId="5966"/>
        </pc:sldMkLst>
      </pc:sldChg>
      <pc:sldChg chg="add">
        <pc:chgData name="Fabian Bause" userId="41e4c2d6-7b88-45dd-9d12-52f6054302e1" providerId="ADAL" clId="{36CA9F79-79B4-46AC-ACA6-3942046B910F}" dt="2022-05-11T13:32:37.388" v="1"/>
        <pc:sldMkLst>
          <pc:docMk/>
          <pc:sldMk cId="3208649156" sldId="5967"/>
        </pc:sldMkLst>
      </pc:sldChg>
      <pc:sldChg chg="add">
        <pc:chgData name="Fabian Bause" userId="41e4c2d6-7b88-45dd-9d12-52f6054302e1" providerId="ADAL" clId="{36CA9F79-79B4-46AC-ACA6-3942046B910F}" dt="2022-05-11T13:32:37.388" v="1"/>
        <pc:sldMkLst>
          <pc:docMk/>
          <pc:sldMk cId="3512983322" sldId="5968"/>
        </pc:sldMkLst>
      </pc:sldChg>
      <pc:sldChg chg="add">
        <pc:chgData name="Fabian Bause" userId="41e4c2d6-7b88-45dd-9d12-52f6054302e1" providerId="ADAL" clId="{36CA9F79-79B4-46AC-ACA6-3942046B910F}" dt="2022-05-11T13:32:37.388" v="1"/>
        <pc:sldMkLst>
          <pc:docMk/>
          <pc:sldMk cId="3584439719" sldId="5969"/>
        </pc:sldMkLst>
      </pc:sldChg>
      <pc:sldChg chg="addSp delSp modSp new mod">
        <pc:chgData name="Fabian Bause" userId="41e4c2d6-7b88-45dd-9d12-52f6054302e1" providerId="ADAL" clId="{36CA9F79-79B4-46AC-ACA6-3942046B910F}" dt="2022-05-11T13:47:51.857" v="27" actId="478"/>
        <pc:sldMkLst>
          <pc:docMk/>
          <pc:sldMk cId="1161339578" sldId="5970"/>
        </pc:sldMkLst>
        <pc:spChg chg="del">
          <ac:chgData name="Fabian Bause" userId="41e4c2d6-7b88-45dd-9d12-52f6054302e1" providerId="ADAL" clId="{36CA9F79-79B4-46AC-ACA6-3942046B910F}" dt="2022-05-11T13:47:50.553" v="26" actId="478"/>
          <ac:spMkLst>
            <pc:docMk/>
            <pc:sldMk cId="1161339578" sldId="5970"/>
            <ac:spMk id="2" creationId="{A3AB3FF0-4D06-07C5-C66B-3CE899B1ADE3}"/>
          </ac:spMkLst>
        </pc:spChg>
        <pc:spChg chg="del">
          <ac:chgData name="Fabian Bause" userId="41e4c2d6-7b88-45dd-9d12-52f6054302e1" providerId="ADAL" clId="{36CA9F79-79B4-46AC-ACA6-3942046B910F}" dt="2022-05-11T13:47:51.857" v="27" actId="478"/>
          <ac:spMkLst>
            <pc:docMk/>
            <pc:sldMk cId="1161339578" sldId="5970"/>
            <ac:spMk id="3" creationId="{9392ACEF-DB87-CE65-0D8C-91B264FEEFEA}"/>
          </ac:spMkLst>
        </pc:spChg>
        <pc:picChg chg="add mod">
          <ac:chgData name="Fabian Bause" userId="41e4c2d6-7b88-45dd-9d12-52f6054302e1" providerId="ADAL" clId="{36CA9F79-79B4-46AC-ACA6-3942046B910F}" dt="2022-05-11T13:44:51.576" v="21" actId="1076"/>
          <ac:picMkLst>
            <pc:docMk/>
            <pc:sldMk cId="1161339578" sldId="5970"/>
            <ac:picMk id="10" creationId="{3DF8383E-780D-C4A6-88F9-EF19C551E05A}"/>
          </ac:picMkLst>
        </pc:picChg>
        <pc:picChg chg="add mod">
          <ac:chgData name="Fabian Bause" userId="41e4c2d6-7b88-45dd-9d12-52f6054302e1" providerId="ADAL" clId="{36CA9F79-79B4-46AC-ACA6-3942046B910F}" dt="2022-05-11T13:47:48.834" v="25" actId="1076"/>
          <ac:picMkLst>
            <pc:docMk/>
            <pc:sldMk cId="1161339578" sldId="5970"/>
            <ac:picMk id="12" creationId="{C943BD62-AD78-45D4-D3B4-AD865ED35D3E}"/>
          </ac:picMkLst>
        </pc:picChg>
      </pc:sldChg>
    </pc:docChg>
  </pc:docChgLst>
  <pc:docChgLst>
    <pc:chgData name="Josef Papenfort" userId="S::josefp@beckhoff.com::96b0849d-264b-4c3d-a399-4ad88ffa6bd3" providerId="AD" clId="Web-{32DEB07B-303E-48A7-8F87-2397B2913AFB}"/>
    <pc:docChg chg="modSld">
      <pc:chgData name="Josef Papenfort" userId="S::josefp@beckhoff.com::96b0849d-264b-4c3d-a399-4ad88ffa6bd3" providerId="AD" clId="Web-{32DEB07B-303E-48A7-8F87-2397B2913AFB}" dt="2023-03-29T11:52:55.362" v="12" actId="20577"/>
      <pc:docMkLst>
        <pc:docMk/>
      </pc:docMkLst>
      <pc:sldChg chg="modSp">
        <pc:chgData name="Josef Papenfort" userId="S::josefp@beckhoff.com::96b0849d-264b-4c3d-a399-4ad88ffa6bd3" providerId="AD" clId="Web-{32DEB07B-303E-48A7-8F87-2397B2913AFB}" dt="2023-03-29T11:52:28.846" v="8" actId="20577"/>
        <pc:sldMkLst>
          <pc:docMk/>
          <pc:sldMk cId="4264053817" sldId="1325"/>
        </pc:sldMkLst>
        <pc:spChg chg="mod">
          <ac:chgData name="Josef Papenfort" userId="S::josefp@beckhoff.com::96b0849d-264b-4c3d-a399-4ad88ffa6bd3" providerId="AD" clId="Web-{32DEB07B-303E-48A7-8F87-2397B2913AFB}" dt="2023-03-29T11:52:28.846" v="8" actId="20577"/>
          <ac:spMkLst>
            <pc:docMk/>
            <pc:sldMk cId="4264053817" sldId="1325"/>
            <ac:spMk id="5" creationId="{00000000-0000-0000-0000-000000000000}"/>
          </ac:spMkLst>
        </pc:spChg>
      </pc:sldChg>
      <pc:sldChg chg="modSp">
        <pc:chgData name="Josef Papenfort" userId="S::josefp@beckhoff.com::96b0849d-264b-4c3d-a399-4ad88ffa6bd3" providerId="AD" clId="Web-{32DEB07B-303E-48A7-8F87-2397B2913AFB}" dt="2023-03-29T11:52:55.362" v="12" actId="20577"/>
        <pc:sldMkLst>
          <pc:docMk/>
          <pc:sldMk cId="3703222604" sldId="6179"/>
        </pc:sldMkLst>
        <pc:spChg chg="mod">
          <ac:chgData name="Josef Papenfort" userId="S::josefp@beckhoff.com::96b0849d-264b-4c3d-a399-4ad88ffa6bd3" providerId="AD" clId="Web-{32DEB07B-303E-48A7-8F87-2397B2913AFB}" dt="2023-03-29T11:52:55.362" v="12" actId="20577"/>
          <ac:spMkLst>
            <pc:docMk/>
            <pc:sldMk cId="3703222604" sldId="6179"/>
            <ac:spMk id="5" creationId="{00000000-0000-0000-0000-000000000000}"/>
          </ac:spMkLst>
        </pc:spChg>
      </pc:sldChg>
    </pc:docChg>
  </pc:docChgLst>
  <pc:docChgLst>
    <pc:chgData name="Béla Höfig" userId="S::belah@beckhoff.com::bd58cc63-6808-4878-90d3-9fdc69ca6e94" providerId="AD" clId="Web-{2D37497B-8EB7-40EF-907A-9A1D7EFD9C44}"/>
    <pc:docChg chg="modSld">
      <pc:chgData name="Béla Höfig" userId="S::belah@beckhoff.com::bd58cc63-6808-4878-90d3-9fdc69ca6e94" providerId="AD" clId="Web-{2D37497B-8EB7-40EF-907A-9A1D7EFD9C44}" dt="2022-05-18T10:46:21.981" v="25" actId="20577"/>
      <pc:docMkLst>
        <pc:docMk/>
      </pc:docMkLst>
      <pc:sldChg chg="modSp">
        <pc:chgData name="Béla Höfig" userId="S::belah@beckhoff.com::bd58cc63-6808-4878-90d3-9fdc69ca6e94" providerId="AD" clId="Web-{2D37497B-8EB7-40EF-907A-9A1D7EFD9C44}" dt="2022-05-18T10:44:44.088" v="7" actId="20577"/>
        <pc:sldMkLst>
          <pc:docMk/>
          <pc:sldMk cId="1422283477" sldId="5937"/>
        </pc:sldMkLst>
        <pc:spChg chg="mod">
          <ac:chgData name="Béla Höfig" userId="S::belah@beckhoff.com::bd58cc63-6808-4878-90d3-9fdc69ca6e94" providerId="AD" clId="Web-{2D37497B-8EB7-40EF-907A-9A1D7EFD9C44}" dt="2022-05-18T10:44:44.088" v="7" actId="20577"/>
          <ac:spMkLst>
            <pc:docMk/>
            <pc:sldMk cId="1422283477" sldId="5937"/>
            <ac:spMk id="5" creationId="{00000000-0000-0000-0000-000000000000}"/>
          </ac:spMkLst>
        </pc:spChg>
      </pc:sldChg>
      <pc:sldChg chg="modSp">
        <pc:chgData name="Béla Höfig" userId="S::belah@beckhoff.com::bd58cc63-6808-4878-90d3-9fdc69ca6e94" providerId="AD" clId="Web-{2D37497B-8EB7-40EF-907A-9A1D7EFD9C44}" dt="2022-05-18T10:44:53.526" v="9" actId="20577"/>
        <pc:sldMkLst>
          <pc:docMk/>
          <pc:sldMk cId="2706003162" sldId="5941"/>
        </pc:sldMkLst>
        <pc:spChg chg="mod">
          <ac:chgData name="Béla Höfig" userId="S::belah@beckhoff.com::bd58cc63-6808-4878-90d3-9fdc69ca6e94" providerId="AD" clId="Web-{2D37497B-8EB7-40EF-907A-9A1D7EFD9C44}" dt="2022-05-18T10:44:53.526" v="9" actId="20577"/>
          <ac:spMkLst>
            <pc:docMk/>
            <pc:sldMk cId="2706003162" sldId="5941"/>
            <ac:spMk id="5" creationId="{00000000-0000-0000-0000-000000000000}"/>
          </ac:spMkLst>
        </pc:spChg>
      </pc:sldChg>
      <pc:sldChg chg="modSp">
        <pc:chgData name="Béla Höfig" userId="S::belah@beckhoff.com::bd58cc63-6808-4878-90d3-9fdc69ca6e94" providerId="AD" clId="Web-{2D37497B-8EB7-40EF-907A-9A1D7EFD9C44}" dt="2022-05-18T10:44:57.729" v="11" actId="20577"/>
        <pc:sldMkLst>
          <pc:docMk/>
          <pc:sldMk cId="3596418709" sldId="5942"/>
        </pc:sldMkLst>
        <pc:spChg chg="mod">
          <ac:chgData name="Béla Höfig" userId="S::belah@beckhoff.com::bd58cc63-6808-4878-90d3-9fdc69ca6e94" providerId="AD" clId="Web-{2D37497B-8EB7-40EF-907A-9A1D7EFD9C44}" dt="2022-05-18T10:44:57.729" v="11" actId="20577"/>
          <ac:spMkLst>
            <pc:docMk/>
            <pc:sldMk cId="3596418709" sldId="5942"/>
            <ac:spMk id="5" creationId="{00000000-0000-0000-0000-000000000000}"/>
          </ac:spMkLst>
        </pc:spChg>
      </pc:sldChg>
      <pc:sldChg chg="modSp">
        <pc:chgData name="Béla Höfig" userId="S::belah@beckhoff.com::bd58cc63-6808-4878-90d3-9fdc69ca6e94" providerId="AD" clId="Web-{2D37497B-8EB7-40EF-907A-9A1D7EFD9C44}" dt="2022-05-18T10:45:06.620" v="13" actId="20577"/>
        <pc:sldMkLst>
          <pc:docMk/>
          <pc:sldMk cId="468086610" sldId="5943"/>
        </pc:sldMkLst>
        <pc:spChg chg="mod">
          <ac:chgData name="Béla Höfig" userId="S::belah@beckhoff.com::bd58cc63-6808-4878-90d3-9fdc69ca6e94" providerId="AD" clId="Web-{2D37497B-8EB7-40EF-907A-9A1D7EFD9C44}" dt="2022-05-18T10:45:06.620" v="13" actId="20577"/>
          <ac:spMkLst>
            <pc:docMk/>
            <pc:sldMk cId="468086610" sldId="5943"/>
            <ac:spMk id="5" creationId="{00000000-0000-0000-0000-000000000000}"/>
          </ac:spMkLst>
        </pc:spChg>
      </pc:sldChg>
      <pc:sldChg chg="modSp">
        <pc:chgData name="Béla Höfig" userId="S::belah@beckhoff.com::bd58cc63-6808-4878-90d3-9fdc69ca6e94" providerId="AD" clId="Web-{2D37497B-8EB7-40EF-907A-9A1D7EFD9C44}" dt="2022-05-18T10:45:26.167" v="15" actId="20577"/>
        <pc:sldMkLst>
          <pc:docMk/>
          <pc:sldMk cId="2681317746" sldId="5944"/>
        </pc:sldMkLst>
        <pc:spChg chg="mod">
          <ac:chgData name="Béla Höfig" userId="S::belah@beckhoff.com::bd58cc63-6808-4878-90d3-9fdc69ca6e94" providerId="AD" clId="Web-{2D37497B-8EB7-40EF-907A-9A1D7EFD9C44}" dt="2022-05-18T10:45:26.167" v="15" actId="20577"/>
          <ac:spMkLst>
            <pc:docMk/>
            <pc:sldMk cId="2681317746" sldId="5944"/>
            <ac:spMk id="5" creationId="{00000000-0000-0000-0000-000000000000}"/>
          </ac:spMkLst>
        </pc:spChg>
      </pc:sldChg>
      <pc:sldChg chg="modSp">
        <pc:chgData name="Béla Höfig" userId="S::belah@beckhoff.com::bd58cc63-6808-4878-90d3-9fdc69ca6e94" providerId="AD" clId="Web-{2D37497B-8EB7-40EF-907A-9A1D7EFD9C44}" dt="2022-05-18T10:46:21.981" v="25" actId="20577"/>
        <pc:sldMkLst>
          <pc:docMk/>
          <pc:sldMk cId="138835814" sldId="5945"/>
        </pc:sldMkLst>
        <pc:spChg chg="mod">
          <ac:chgData name="Béla Höfig" userId="S::belah@beckhoff.com::bd58cc63-6808-4878-90d3-9fdc69ca6e94" providerId="AD" clId="Web-{2D37497B-8EB7-40EF-907A-9A1D7EFD9C44}" dt="2022-05-18T10:46:21.981" v="25" actId="20577"/>
          <ac:spMkLst>
            <pc:docMk/>
            <pc:sldMk cId="138835814" sldId="5945"/>
            <ac:spMk id="5" creationId="{00000000-0000-0000-0000-000000000000}"/>
          </ac:spMkLst>
        </pc:spChg>
      </pc:sldChg>
      <pc:sldChg chg="modSp">
        <pc:chgData name="Béla Höfig" userId="S::belah@beckhoff.com::bd58cc63-6808-4878-90d3-9fdc69ca6e94" providerId="AD" clId="Web-{2D37497B-8EB7-40EF-907A-9A1D7EFD9C44}" dt="2022-05-18T10:45:32.480" v="17" actId="20577"/>
        <pc:sldMkLst>
          <pc:docMk/>
          <pc:sldMk cId="3347471809" sldId="5949"/>
        </pc:sldMkLst>
        <pc:spChg chg="mod">
          <ac:chgData name="Béla Höfig" userId="S::belah@beckhoff.com::bd58cc63-6808-4878-90d3-9fdc69ca6e94" providerId="AD" clId="Web-{2D37497B-8EB7-40EF-907A-9A1D7EFD9C44}" dt="2022-05-18T10:45:32.480" v="17" actId="20577"/>
          <ac:spMkLst>
            <pc:docMk/>
            <pc:sldMk cId="3347471809" sldId="5949"/>
            <ac:spMk id="5" creationId="{00000000-0000-0000-0000-000000000000}"/>
          </ac:spMkLst>
        </pc:spChg>
      </pc:sldChg>
      <pc:sldChg chg="modSp">
        <pc:chgData name="Béla Höfig" userId="S::belah@beckhoff.com::bd58cc63-6808-4878-90d3-9fdc69ca6e94" providerId="AD" clId="Web-{2D37497B-8EB7-40EF-907A-9A1D7EFD9C44}" dt="2022-05-18T10:45:44.636" v="19" actId="20577"/>
        <pc:sldMkLst>
          <pc:docMk/>
          <pc:sldMk cId="3175420523" sldId="5950"/>
        </pc:sldMkLst>
        <pc:spChg chg="mod">
          <ac:chgData name="Béla Höfig" userId="S::belah@beckhoff.com::bd58cc63-6808-4878-90d3-9fdc69ca6e94" providerId="AD" clId="Web-{2D37497B-8EB7-40EF-907A-9A1D7EFD9C44}" dt="2022-05-18T10:45:44.636" v="19" actId="20577"/>
          <ac:spMkLst>
            <pc:docMk/>
            <pc:sldMk cId="3175420523" sldId="5950"/>
            <ac:spMk id="5" creationId="{00000000-0000-0000-0000-000000000000}"/>
          </ac:spMkLst>
        </pc:spChg>
      </pc:sldChg>
      <pc:sldChg chg="modSp">
        <pc:chgData name="Béla Höfig" userId="S::belah@beckhoff.com::bd58cc63-6808-4878-90d3-9fdc69ca6e94" providerId="AD" clId="Web-{2D37497B-8EB7-40EF-907A-9A1D7EFD9C44}" dt="2022-05-18T10:46:03.778" v="21" actId="20577"/>
        <pc:sldMkLst>
          <pc:docMk/>
          <pc:sldMk cId="727772462" sldId="5951"/>
        </pc:sldMkLst>
        <pc:spChg chg="mod">
          <ac:chgData name="Béla Höfig" userId="S::belah@beckhoff.com::bd58cc63-6808-4878-90d3-9fdc69ca6e94" providerId="AD" clId="Web-{2D37497B-8EB7-40EF-907A-9A1D7EFD9C44}" dt="2022-05-18T10:46:03.778" v="21" actId="20577"/>
          <ac:spMkLst>
            <pc:docMk/>
            <pc:sldMk cId="727772462" sldId="5951"/>
            <ac:spMk id="5" creationId="{00000000-0000-0000-0000-000000000000}"/>
          </ac:spMkLst>
        </pc:spChg>
      </pc:sldChg>
      <pc:sldChg chg="modSp">
        <pc:chgData name="Béla Höfig" userId="S::belah@beckhoff.com::bd58cc63-6808-4878-90d3-9fdc69ca6e94" providerId="AD" clId="Web-{2D37497B-8EB7-40EF-907A-9A1D7EFD9C44}" dt="2022-05-18T10:46:10.434" v="23" actId="20577"/>
        <pc:sldMkLst>
          <pc:docMk/>
          <pc:sldMk cId="1964247346" sldId="5959"/>
        </pc:sldMkLst>
        <pc:spChg chg="mod">
          <ac:chgData name="Béla Höfig" userId="S::belah@beckhoff.com::bd58cc63-6808-4878-90d3-9fdc69ca6e94" providerId="AD" clId="Web-{2D37497B-8EB7-40EF-907A-9A1D7EFD9C44}" dt="2022-05-18T10:46:10.434" v="23" actId="20577"/>
          <ac:spMkLst>
            <pc:docMk/>
            <pc:sldMk cId="1964247346" sldId="5959"/>
            <ac:spMk id="5" creationId="{00000000-0000-0000-0000-000000000000}"/>
          </ac:spMkLst>
        </pc:spChg>
      </pc:sldChg>
    </pc:docChg>
  </pc:docChgLst>
  <pc:docChgLst>
    <pc:chgData clId="Web-{7346B85E-01F9-4D06-BDEE-B5BA8936F7B1}"/>
    <pc:docChg chg="modSld">
      <pc:chgData name="" userId="" providerId="" clId="Web-{7346B85E-01F9-4D06-BDEE-B5BA8936F7B1}" dt="2023-10-26T07:00:56.970" v="0" actId="20577"/>
      <pc:docMkLst>
        <pc:docMk/>
      </pc:docMkLst>
      <pc:sldChg chg="modSp">
        <pc:chgData name="" userId="" providerId="" clId="Web-{7346B85E-01F9-4D06-BDEE-B5BA8936F7B1}" dt="2023-10-26T07:00:56.970" v="0" actId="20577"/>
        <pc:sldMkLst>
          <pc:docMk/>
          <pc:sldMk cId="3230633562" sldId="5579"/>
        </pc:sldMkLst>
        <pc:spChg chg="mod">
          <ac:chgData name="" userId="" providerId="" clId="Web-{7346B85E-01F9-4D06-BDEE-B5BA8936F7B1}" dt="2023-10-26T07:00:56.970" v="0" actId="20577"/>
          <ac:spMkLst>
            <pc:docMk/>
            <pc:sldMk cId="3230633562" sldId="5579"/>
            <ac:spMk id="3" creationId="{5F3A1C27-776F-15B4-BE9F-93B14E99AE78}"/>
          </ac:spMkLst>
        </pc:spChg>
      </pc:sldChg>
    </pc:docChg>
  </pc:docChgLst>
  <pc:docChgLst>
    <pc:chgData name="Pascal Dresselhaus" userId="S::pascald@beckhoff.com::1c16bc4a-7e43-46ae-ba9d-1919734bd925" providerId="AD" clId="Web-{6B08AB62-C96B-4B4D-AB09-A25FB7DB084B}"/>
    <pc:docChg chg="modSld">
      <pc:chgData name="Pascal Dresselhaus" userId="S::pascald@beckhoff.com::1c16bc4a-7e43-46ae-ba9d-1919734bd925" providerId="AD" clId="Web-{6B08AB62-C96B-4B4D-AB09-A25FB7DB084B}" dt="2023-10-25T15:20:09.515" v="197"/>
      <pc:docMkLst>
        <pc:docMk/>
      </pc:docMkLst>
      <pc:sldChg chg="modSp">
        <pc:chgData name="Pascal Dresselhaus" userId="S::pascald@beckhoff.com::1c16bc4a-7e43-46ae-ba9d-1919734bd925" providerId="AD" clId="Web-{6B08AB62-C96B-4B4D-AB09-A25FB7DB084B}" dt="2023-10-25T15:20:09.515" v="197"/>
        <pc:sldMkLst>
          <pc:docMk/>
          <pc:sldMk cId="482592631" sldId="2145708570"/>
        </pc:sldMkLst>
        <pc:graphicFrameChg chg="mod modGraphic">
          <ac:chgData name="Pascal Dresselhaus" userId="S::pascald@beckhoff.com::1c16bc4a-7e43-46ae-ba9d-1919734bd925" providerId="AD" clId="Web-{6B08AB62-C96B-4B4D-AB09-A25FB7DB084B}" dt="2023-10-25T15:20:09.515" v="197"/>
          <ac:graphicFrameMkLst>
            <pc:docMk/>
            <pc:sldMk cId="482592631" sldId="2145708570"/>
            <ac:graphicFrameMk id="10" creationId="{E89D06EA-E0DA-D722-A966-04AE03E51BD8}"/>
          </ac:graphicFrameMkLst>
        </pc:graphicFrameChg>
      </pc:sldChg>
      <pc:sldChg chg="modSp">
        <pc:chgData name="Pascal Dresselhaus" userId="S::pascald@beckhoff.com::1c16bc4a-7e43-46ae-ba9d-1919734bd925" providerId="AD" clId="Web-{6B08AB62-C96B-4B4D-AB09-A25FB7DB084B}" dt="2023-10-25T15:19:54.795" v="195"/>
        <pc:sldMkLst>
          <pc:docMk/>
          <pc:sldMk cId="1493941743" sldId="2145708571"/>
        </pc:sldMkLst>
        <pc:graphicFrameChg chg="mod modGraphic">
          <ac:chgData name="Pascal Dresselhaus" userId="S::pascald@beckhoff.com::1c16bc4a-7e43-46ae-ba9d-1919734bd925" providerId="AD" clId="Web-{6B08AB62-C96B-4B4D-AB09-A25FB7DB084B}" dt="2023-10-25T15:19:54.795" v="195"/>
          <ac:graphicFrameMkLst>
            <pc:docMk/>
            <pc:sldMk cId="1493941743" sldId="2145708571"/>
            <ac:graphicFrameMk id="4" creationId="{D806BC20-A28F-A043-2871-8B47ED814654}"/>
          </ac:graphicFrameMkLst>
        </pc:graphicFrameChg>
      </pc:sldChg>
    </pc:docChg>
  </pc:docChgLst>
  <pc:docChgLst>
    <pc:chgData name="Fabian Bause" userId="S::fabianba@beckhoff.com::41e4c2d6-7b88-45dd-9d12-52f6054302e1" providerId="AD" clId="Web-{6EA03602-615D-4145-8D68-FF2A1A6D8168}"/>
    <pc:docChg chg="modSld">
      <pc:chgData name="Fabian Bause" userId="S::fabianba@beckhoff.com::41e4c2d6-7b88-45dd-9d12-52f6054302e1" providerId="AD" clId="Web-{6EA03602-615D-4145-8D68-FF2A1A6D8168}" dt="2022-05-18T13:00:01.369" v="136" actId="20577"/>
      <pc:docMkLst>
        <pc:docMk/>
      </pc:docMkLst>
      <pc:sldChg chg="modSp">
        <pc:chgData name="Fabian Bause" userId="S::fabianba@beckhoff.com::41e4c2d6-7b88-45dd-9d12-52f6054302e1" providerId="AD" clId="Web-{6EA03602-615D-4145-8D68-FF2A1A6D8168}" dt="2022-05-18T12:52:38.498" v="1" actId="20577"/>
        <pc:sldMkLst>
          <pc:docMk/>
          <pc:sldMk cId="3935633013" sldId="5965"/>
        </pc:sldMkLst>
        <pc:spChg chg="mod">
          <ac:chgData name="Fabian Bause" userId="S::fabianba@beckhoff.com::41e4c2d6-7b88-45dd-9d12-52f6054302e1" providerId="AD" clId="Web-{6EA03602-615D-4145-8D68-FF2A1A6D8168}" dt="2022-05-18T12:52:38.498" v="1" actId="20577"/>
          <ac:spMkLst>
            <pc:docMk/>
            <pc:sldMk cId="3935633013" sldId="5965"/>
            <ac:spMk id="2" creationId="{83C60C4E-D1F9-4058-B671-B1A6359F528C}"/>
          </ac:spMkLst>
        </pc:spChg>
      </pc:sldChg>
      <pc:sldChg chg="modSp">
        <pc:chgData name="Fabian Bause" userId="S::fabianba@beckhoff.com::41e4c2d6-7b88-45dd-9d12-52f6054302e1" providerId="AD" clId="Web-{6EA03602-615D-4145-8D68-FF2A1A6D8168}" dt="2022-05-18T12:56:27.660" v="57" actId="20577"/>
        <pc:sldMkLst>
          <pc:docMk/>
          <pc:sldMk cId="3208649156" sldId="5967"/>
        </pc:sldMkLst>
        <pc:spChg chg="mod">
          <ac:chgData name="Fabian Bause" userId="S::fabianba@beckhoff.com::41e4c2d6-7b88-45dd-9d12-52f6054302e1" providerId="AD" clId="Web-{6EA03602-615D-4145-8D68-FF2A1A6D8168}" dt="2022-05-18T12:56:27.660" v="57" actId="20577"/>
          <ac:spMkLst>
            <pc:docMk/>
            <pc:sldMk cId="3208649156" sldId="5967"/>
            <ac:spMk id="2" creationId="{00000000-0000-0000-0000-000000000000}"/>
          </ac:spMkLst>
        </pc:spChg>
      </pc:sldChg>
      <pc:sldChg chg="modSp">
        <pc:chgData name="Fabian Bause" userId="S::fabianba@beckhoff.com::41e4c2d6-7b88-45dd-9d12-52f6054302e1" providerId="AD" clId="Web-{6EA03602-615D-4145-8D68-FF2A1A6D8168}" dt="2022-05-18T13:00:01.369" v="136" actId="20577"/>
        <pc:sldMkLst>
          <pc:docMk/>
          <pc:sldMk cId="545427732" sldId="6005"/>
        </pc:sldMkLst>
        <pc:graphicFrameChg chg="modGraphic">
          <ac:chgData name="Fabian Bause" userId="S::fabianba@beckhoff.com::41e4c2d6-7b88-45dd-9d12-52f6054302e1" providerId="AD" clId="Web-{6EA03602-615D-4145-8D68-FF2A1A6D8168}" dt="2022-05-18T13:00:01.369" v="136" actId="20577"/>
          <ac:graphicFrameMkLst>
            <pc:docMk/>
            <pc:sldMk cId="545427732" sldId="6005"/>
            <ac:graphicFrameMk id="9" creationId="{43E247E2-6425-4880-A72C-D66C37957F59}"/>
          </ac:graphicFrameMkLst>
        </pc:graphicFrameChg>
      </pc:sldChg>
    </pc:docChg>
  </pc:docChgLst>
  <pc:docChgLst>
    <pc:chgData name="Josef Papenfort" userId="S::josefp@beckhoff.com::96b0849d-264b-4c3d-a399-4ad88ffa6bd3" providerId="AD" clId="Web-{76BC397D-7CF9-4B3A-BF3B-51C1888D0177}"/>
    <pc:docChg chg="modSld">
      <pc:chgData name="Josef Papenfort" userId="S::josefp@beckhoff.com::96b0849d-264b-4c3d-a399-4ad88ffa6bd3" providerId="AD" clId="Web-{76BC397D-7CF9-4B3A-BF3B-51C1888D0177}" dt="2023-10-23T11:02:12.585" v="296" actId="20577"/>
      <pc:docMkLst>
        <pc:docMk/>
      </pc:docMkLst>
      <pc:sldChg chg="modSp">
        <pc:chgData name="Josef Papenfort" userId="S::josefp@beckhoff.com::96b0849d-264b-4c3d-a399-4ad88ffa6bd3" providerId="AD" clId="Web-{76BC397D-7CF9-4B3A-BF3B-51C1888D0177}" dt="2023-10-23T10:40:53.692" v="38" actId="14100"/>
        <pc:sldMkLst>
          <pc:docMk/>
          <pc:sldMk cId="4128000922" sldId="528"/>
        </pc:sldMkLst>
        <pc:spChg chg="mod">
          <ac:chgData name="Josef Papenfort" userId="S::josefp@beckhoff.com::96b0849d-264b-4c3d-a399-4ad88ffa6bd3" providerId="AD" clId="Web-{76BC397D-7CF9-4B3A-BF3B-51C1888D0177}" dt="2023-10-23T10:40:53.692" v="38" actId="14100"/>
          <ac:spMkLst>
            <pc:docMk/>
            <pc:sldMk cId="4128000922" sldId="528"/>
            <ac:spMk id="9" creationId="{43C1FCF1-DFDB-7271-0901-3EEE7097FD00}"/>
          </ac:spMkLst>
        </pc:spChg>
      </pc:sldChg>
      <pc:sldChg chg="modSp mod modShow">
        <pc:chgData name="Josef Papenfort" userId="S::josefp@beckhoff.com::96b0849d-264b-4c3d-a399-4ad88ffa6bd3" providerId="AD" clId="Web-{76BC397D-7CF9-4B3A-BF3B-51C1888D0177}" dt="2023-10-23T10:55:39.528" v="271"/>
        <pc:sldMkLst>
          <pc:docMk/>
          <pc:sldMk cId="1192609322" sldId="5946"/>
        </pc:sldMkLst>
        <pc:spChg chg="mod">
          <ac:chgData name="Josef Papenfort" userId="S::josefp@beckhoff.com::96b0849d-264b-4c3d-a399-4ad88ffa6bd3" providerId="AD" clId="Web-{76BC397D-7CF9-4B3A-BF3B-51C1888D0177}" dt="2023-10-23T10:54:30.198" v="270" actId="20577"/>
          <ac:spMkLst>
            <pc:docMk/>
            <pc:sldMk cId="1192609322" sldId="5946"/>
            <ac:spMk id="3" creationId="{00000000-0000-0000-0000-000000000000}"/>
          </ac:spMkLst>
        </pc:spChg>
      </pc:sldChg>
      <pc:sldChg chg="modSp">
        <pc:chgData name="Josef Papenfort" userId="S::josefp@beckhoff.com::96b0849d-264b-4c3d-a399-4ad88ffa6bd3" providerId="AD" clId="Web-{76BC397D-7CF9-4B3A-BF3B-51C1888D0177}" dt="2023-10-23T11:00:43.926" v="282" actId="20577"/>
        <pc:sldMkLst>
          <pc:docMk/>
          <pc:sldMk cId="153393351" sldId="6239"/>
        </pc:sldMkLst>
        <pc:spChg chg="mod">
          <ac:chgData name="Josef Papenfort" userId="S::josefp@beckhoff.com::96b0849d-264b-4c3d-a399-4ad88ffa6bd3" providerId="AD" clId="Web-{76BC397D-7CF9-4B3A-BF3B-51C1888D0177}" dt="2023-10-23T11:00:43.926" v="282" actId="20577"/>
          <ac:spMkLst>
            <pc:docMk/>
            <pc:sldMk cId="153393351" sldId="6239"/>
            <ac:spMk id="5" creationId="{00000000-0000-0000-0000-000000000000}"/>
          </ac:spMkLst>
        </pc:spChg>
      </pc:sldChg>
      <pc:sldChg chg="addSp delSp modSp">
        <pc:chgData name="Josef Papenfort" userId="S::josefp@beckhoff.com::96b0849d-264b-4c3d-a399-4ad88ffa6bd3" providerId="AD" clId="Web-{76BC397D-7CF9-4B3A-BF3B-51C1888D0177}" dt="2023-10-23T10:43:47.697" v="127" actId="20577"/>
        <pc:sldMkLst>
          <pc:docMk/>
          <pc:sldMk cId="2856892908" sldId="6249"/>
        </pc:sldMkLst>
        <pc:spChg chg="mod">
          <ac:chgData name="Josef Papenfort" userId="S::josefp@beckhoff.com::96b0849d-264b-4c3d-a399-4ad88ffa6bd3" providerId="AD" clId="Web-{76BC397D-7CF9-4B3A-BF3B-51C1888D0177}" dt="2023-10-23T10:43:47.697" v="127" actId="20577"/>
          <ac:spMkLst>
            <pc:docMk/>
            <pc:sldMk cId="2856892908" sldId="6249"/>
            <ac:spMk id="2" creationId="{94F5F532-06A0-2544-47F3-F54568C7D7DB}"/>
          </ac:spMkLst>
        </pc:spChg>
        <pc:spChg chg="mod">
          <ac:chgData name="Josef Papenfort" userId="S::josefp@beckhoff.com::96b0849d-264b-4c3d-a399-4ad88ffa6bd3" providerId="AD" clId="Web-{76BC397D-7CF9-4B3A-BF3B-51C1888D0177}" dt="2023-10-23T10:41:02.067" v="39" actId="14100"/>
          <ac:spMkLst>
            <pc:docMk/>
            <pc:sldMk cId="2856892908" sldId="6249"/>
            <ac:spMk id="9" creationId="{43C1FCF1-DFDB-7271-0901-3EEE7097FD00}"/>
          </ac:spMkLst>
        </pc:spChg>
        <pc:cxnChg chg="add mod">
          <ac:chgData name="Josef Papenfort" userId="S::josefp@beckhoff.com::96b0849d-264b-4c3d-a399-4ad88ffa6bd3" providerId="AD" clId="Web-{76BC397D-7CF9-4B3A-BF3B-51C1888D0177}" dt="2023-10-23T10:42:40.211" v="114" actId="14100"/>
          <ac:cxnSpMkLst>
            <pc:docMk/>
            <pc:sldMk cId="2856892908" sldId="6249"/>
            <ac:cxnSpMk id="4" creationId="{097ED480-5D50-D0F2-7C04-ABEBF496AEC2}"/>
          </ac:cxnSpMkLst>
        </pc:cxnChg>
        <pc:cxnChg chg="add del mod">
          <ac:chgData name="Josef Papenfort" userId="S::josefp@beckhoff.com::96b0849d-264b-4c3d-a399-4ad88ffa6bd3" providerId="AD" clId="Web-{76BC397D-7CF9-4B3A-BF3B-51C1888D0177}" dt="2023-10-23T10:42:31.679" v="112"/>
          <ac:cxnSpMkLst>
            <pc:docMk/>
            <pc:sldMk cId="2856892908" sldId="6249"/>
            <ac:cxnSpMk id="6" creationId="{0185632D-ECCC-4AB7-5302-8D8059188CB9}"/>
          </ac:cxnSpMkLst>
        </pc:cxnChg>
        <pc:cxnChg chg="mod">
          <ac:chgData name="Josef Papenfort" userId="S::josefp@beckhoff.com::96b0849d-264b-4c3d-a399-4ad88ffa6bd3" providerId="AD" clId="Web-{76BC397D-7CF9-4B3A-BF3B-51C1888D0177}" dt="2023-10-23T10:43:10.024" v="117" actId="14100"/>
          <ac:cxnSpMkLst>
            <pc:docMk/>
            <pc:sldMk cId="2856892908" sldId="6249"/>
            <ac:cxnSpMk id="25" creationId="{7FAA52D7-7A88-487E-70A1-D1EE4E81DA9B}"/>
          </ac:cxnSpMkLst>
        </pc:cxnChg>
        <pc:cxnChg chg="del">
          <ac:chgData name="Josef Papenfort" userId="S::josefp@beckhoff.com::96b0849d-264b-4c3d-a399-4ad88ffa6bd3" providerId="AD" clId="Web-{76BC397D-7CF9-4B3A-BF3B-51C1888D0177}" dt="2023-10-23T10:43:01.758" v="115"/>
          <ac:cxnSpMkLst>
            <pc:docMk/>
            <pc:sldMk cId="2856892908" sldId="6249"/>
            <ac:cxnSpMk id="28" creationId="{1480E703-2C9D-CC3F-FA2D-2A6624DC1931}"/>
          </ac:cxnSpMkLst>
        </pc:cxnChg>
      </pc:sldChg>
      <pc:sldChg chg="delSp modSp">
        <pc:chgData name="Josef Papenfort" userId="S::josefp@beckhoff.com::96b0849d-264b-4c3d-a399-4ad88ffa6bd3" providerId="AD" clId="Web-{76BC397D-7CF9-4B3A-BF3B-51C1888D0177}" dt="2023-10-23T10:48:23.313" v="258" actId="14100"/>
        <pc:sldMkLst>
          <pc:docMk/>
          <pc:sldMk cId="2530468997" sldId="6250"/>
        </pc:sldMkLst>
        <pc:spChg chg="mod">
          <ac:chgData name="Josef Papenfort" userId="S::josefp@beckhoff.com::96b0849d-264b-4c3d-a399-4ad88ffa6bd3" providerId="AD" clId="Web-{76BC397D-7CF9-4B3A-BF3B-51C1888D0177}" dt="2023-10-23T10:47:33.749" v="178" actId="20577"/>
          <ac:spMkLst>
            <pc:docMk/>
            <pc:sldMk cId="2530468997" sldId="6250"/>
            <ac:spMk id="2" creationId="{94F5F532-06A0-2544-47F3-F54568C7D7DB}"/>
          </ac:spMkLst>
        </pc:spChg>
        <pc:spChg chg="mod">
          <ac:chgData name="Josef Papenfort" userId="S::josefp@beckhoff.com::96b0849d-264b-4c3d-a399-4ad88ffa6bd3" providerId="AD" clId="Web-{76BC397D-7CF9-4B3A-BF3B-51C1888D0177}" dt="2023-10-23T10:43:54.837" v="128" actId="14100"/>
          <ac:spMkLst>
            <pc:docMk/>
            <pc:sldMk cId="2530468997" sldId="6250"/>
            <ac:spMk id="9" creationId="{43C1FCF1-DFDB-7271-0901-3EEE7097FD00}"/>
          </ac:spMkLst>
        </pc:spChg>
        <pc:spChg chg="mod">
          <ac:chgData name="Josef Papenfort" userId="S::josefp@beckhoff.com::96b0849d-264b-4c3d-a399-4ad88ffa6bd3" providerId="AD" clId="Web-{76BC397D-7CF9-4B3A-BF3B-51C1888D0177}" dt="2023-10-23T10:47:38.750" v="192" actId="20577"/>
          <ac:spMkLst>
            <pc:docMk/>
            <pc:sldMk cId="2530468997" sldId="6250"/>
            <ac:spMk id="19" creationId="{078D3225-C976-3C11-9D23-62E397BFC8D3}"/>
          </ac:spMkLst>
        </pc:spChg>
        <pc:spChg chg="mod">
          <ac:chgData name="Josef Papenfort" userId="S::josefp@beckhoff.com::96b0849d-264b-4c3d-a399-4ad88ffa6bd3" providerId="AD" clId="Web-{76BC397D-7CF9-4B3A-BF3B-51C1888D0177}" dt="2023-10-23T10:47:55.016" v="218" actId="20577"/>
          <ac:spMkLst>
            <pc:docMk/>
            <pc:sldMk cId="2530468997" sldId="6250"/>
            <ac:spMk id="32" creationId="{2986A0CE-CFE5-E142-EAB5-D9D2FA83A3D3}"/>
          </ac:spMkLst>
        </pc:spChg>
        <pc:spChg chg="mod">
          <ac:chgData name="Josef Papenfort" userId="S::josefp@beckhoff.com::96b0849d-264b-4c3d-a399-4ad88ffa6bd3" providerId="AD" clId="Web-{76BC397D-7CF9-4B3A-BF3B-51C1888D0177}" dt="2023-10-23T10:47:43.562" v="203" actId="20577"/>
          <ac:spMkLst>
            <pc:docMk/>
            <pc:sldMk cId="2530468997" sldId="6250"/>
            <ac:spMk id="37" creationId="{2B623C4E-4E57-D01F-FFD5-029E2C6B1E21}"/>
          </ac:spMkLst>
        </pc:spChg>
        <pc:spChg chg="mod">
          <ac:chgData name="Josef Papenfort" userId="S::josefp@beckhoff.com::96b0849d-264b-4c3d-a399-4ad88ffa6bd3" providerId="AD" clId="Web-{76BC397D-7CF9-4B3A-BF3B-51C1888D0177}" dt="2023-10-23T10:47:27.312" v="167" actId="1076"/>
          <ac:spMkLst>
            <pc:docMk/>
            <pc:sldMk cId="2530468997" sldId="6250"/>
            <ac:spMk id="41" creationId="{2702FDC6-2F4E-40F6-9CF8-2F4832AC0A48}"/>
          </ac:spMkLst>
        </pc:spChg>
        <pc:spChg chg="mod">
          <ac:chgData name="Josef Papenfort" userId="S::josefp@beckhoff.com::96b0849d-264b-4c3d-a399-4ad88ffa6bd3" providerId="AD" clId="Web-{76BC397D-7CF9-4B3A-BF3B-51C1888D0177}" dt="2023-10-23T10:47:17.437" v="153" actId="20577"/>
          <ac:spMkLst>
            <pc:docMk/>
            <pc:sldMk cId="2530468997" sldId="6250"/>
            <ac:spMk id="45" creationId="{1B89D21E-B60F-C57B-FF0B-C2A9153F1206}"/>
          </ac:spMkLst>
        </pc:spChg>
        <pc:spChg chg="mod">
          <ac:chgData name="Josef Papenfort" userId="S::josefp@beckhoff.com::96b0849d-264b-4c3d-a399-4ad88ffa6bd3" providerId="AD" clId="Web-{76BC397D-7CF9-4B3A-BF3B-51C1888D0177}" dt="2023-10-23T10:48:07.094" v="257" actId="20577"/>
          <ac:spMkLst>
            <pc:docMk/>
            <pc:sldMk cId="2530468997" sldId="6250"/>
            <ac:spMk id="56" creationId="{8FC84D73-C6D7-DACD-1822-DC2B756C182F}"/>
          </ac:spMkLst>
        </pc:spChg>
        <pc:picChg chg="del">
          <ac:chgData name="Josef Papenfort" userId="S::josefp@beckhoff.com::96b0849d-264b-4c3d-a399-4ad88ffa6bd3" providerId="AD" clId="Web-{76BC397D-7CF9-4B3A-BF3B-51C1888D0177}" dt="2023-10-23T10:47:06.264" v="138"/>
          <ac:picMkLst>
            <pc:docMk/>
            <pc:sldMk cId="2530468997" sldId="6250"/>
            <ac:picMk id="3" creationId="{4FC53B12-A652-26BE-9649-251D98F9BFCB}"/>
          </ac:picMkLst>
        </pc:picChg>
        <pc:picChg chg="del mod">
          <ac:chgData name="Josef Papenfort" userId="S::josefp@beckhoff.com::96b0849d-264b-4c3d-a399-4ad88ffa6bd3" providerId="AD" clId="Web-{76BC397D-7CF9-4B3A-BF3B-51C1888D0177}" dt="2023-10-23T10:46:58.717" v="137"/>
          <ac:picMkLst>
            <pc:docMk/>
            <pc:sldMk cId="2530468997" sldId="6250"/>
            <ac:picMk id="5" creationId="{462459EE-0FA3-7C42-7982-E15A9D4A9C18}"/>
          </ac:picMkLst>
        </pc:picChg>
        <pc:cxnChg chg="mod">
          <ac:chgData name="Josef Papenfort" userId="S::josefp@beckhoff.com::96b0849d-264b-4c3d-a399-4ad88ffa6bd3" providerId="AD" clId="Web-{76BC397D-7CF9-4B3A-BF3B-51C1888D0177}" dt="2023-10-23T10:48:23.313" v="258" actId="14100"/>
          <ac:cxnSpMkLst>
            <pc:docMk/>
            <pc:sldMk cId="2530468997" sldId="6250"/>
            <ac:cxnSpMk id="42" creationId="{49957A9E-9F49-DCED-D87E-9209869035AF}"/>
          </ac:cxnSpMkLst>
        </pc:cxnChg>
        <pc:cxnChg chg="mod">
          <ac:chgData name="Josef Papenfort" userId="S::josefp@beckhoff.com::96b0849d-264b-4c3d-a399-4ad88ffa6bd3" providerId="AD" clId="Web-{76BC397D-7CF9-4B3A-BF3B-51C1888D0177}" dt="2023-10-23T10:47:17.437" v="153" actId="20577"/>
          <ac:cxnSpMkLst>
            <pc:docMk/>
            <pc:sldMk cId="2530468997" sldId="6250"/>
            <ac:cxnSpMk id="46" creationId="{7B0EFB41-F6B7-E414-4D5D-8B474AA65D69}"/>
          </ac:cxnSpMkLst>
        </pc:cxnChg>
      </pc:sldChg>
      <pc:sldChg chg="modSp">
        <pc:chgData name="Josef Papenfort" userId="S::josefp@beckhoff.com::96b0849d-264b-4c3d-a399-4ad88ffa6bd3" providerId="AD" clId="Web-{76BC397D-7CF9-4B3A-BF3B-51C1888D0177}" dt="2023-10-23T11:01:37.334" v="288" actId="20577"/>
        <pc:sldMkLst>
          <pc:docMk/>
          <pc:sldMk cId="397865538" sldId="6251"/>
        </pc:sldMkLst>
        <pc:spChg chg="mod">
          <ac:chgData name="Josef Papenfort" userId="S::josefp@beckhoff.com::96b0849d-264b-4c3d-a399-4ad88ffa6bd3" providerId="AD" clId="Web-{76BC397D-7CF9-4B3A-BF3B-51C1888D0177}" dt="2023-10-23T11:01:37.334" v="288" actId="20577"/>
          <ac:spMkLst>
            <pc:docMk/>
            <pc:sldMk cId="397865538" sldId="6251"/>
            <ac:spMk id="5" creationId="{00000000-0000-0000-0000-000000000000}"/>
          </ac:spMkLst>
        </pc:spChg>
      </pc:sldChg>
      <pc:sldChg chg="modSp">
        <pc:chgData name="Josef Papenfort" userId="S::josefp@beckhoff.com::96b0849d-264b-4c3d-a399-4ad88ffa6bd3" providerId="AD" clId="Web-{76BC397D-7CF9-4B3A-BF3B-51C1888D0177}" dt="2023-10-23T11:02:04.147" v="294" actId="20577"/>
        <pc:sldMkLst>
          <pc:docMk/>
          <pc:sldMk cId="1985628979" sldId="6252"/>
        </pc:sldMkLst>
        <pc:spChg chg="mod">
          <ac:chgData name="Josef Papenfort" userId="S::josefp@beckhoff.com::96b0849d-264b-4c3d-a399-4ad88ffa6bd3" providerId="AD" clId="Web-{76BC397D-7CF9-4B3A-BF3B-51C1888D0177}" dt="2023-10-23T11:02:04.147" v="294" actId="20577"/>
          <ac:spMkLst>
            <pc:docMk/>
            <pc:sldMk cId="1985628979" sldId="6252"/>
            <ac:spMk id="5" creationId="{00000000-0000-0000-0000-000000000000}"/>
          </ac:spMkLst>
        </pc:spChg>
      </pc:sldChg>
      <pc:sldChg chg="modSp">
        <pc:chgData name="Josef Papenfort" userId="S::josefp@beckhoff.com::96b0849d-264b-4c3d-a399-4ad88ffa6bd3" providerId="AD" clId="Web-{76BC397D-7CF9-4B3A-BF3B-51C1888D0177}" dt="2023-10-23T11:02:12.585" v="296" actId="20577"/>
        <pc:sldMkLst>
          <pc:docMk/>
          <pc:sldMk cId="282618837" sldId="6253"/>
        </pc:sldMkLst>
        <pc:spChg chg="mod">
          <ac:chgData name="Josef Papenfort" userId="S::josefp@beckhoff.com::96b0849d-264b-4c3d-a399-4ad88ffa6bd3" providerId="AD" clId="Web-{76BC397D-7CF9-4B3A-BF3B-51C1888D0177}" dt="2023-10-23T11:02:12.585" v="296" actId="20577"/>
          <ac:spMkLst>
            <pc:docMk/>
            <pc:sldMk cId="282618837" sldId="6253"/>
            <ac:spMk id="5" creationId="{00000000-0000-0000-0000-000000000000}"/>
          </ac:spMkLst>
        </pc:spChg>
      </pc:sldChg>
      <pc:sldChg chg="modSp">
        <pc:chgData name="Josef Papenfort" userId="S::josefp@beckhoff.com::96b0849d-264b-4c3d-a399-4ad88ffa6bd3" providerId="AD" clId="Web-{76BC397D-7CF9-4B3A-BF3B-51C1888D0177}" dt="2023-10-23T10:53:47.806" v="268"/>
        <pc:sldMkLst>
          <pc:docMk/>
          <pc:sldMk cId="482592631" sldId="2145708570"/>
        </pc:sldMkLst>
        <pc:graphicFrameChg chg="mod modGraphic">
          <ac:chgData name="Josef Papenfort" userId="S::josefp@beckhoff.com::96b0849d-264b-4c3d-a399-4ad88ffa6bd3" providerId="AD" clId="Web-{76BC397D-7CF9-4B3A-BF3B-51C1888D0177}" dt="2023-10-23T10:53:47.806" v="268"/>
          <ac:graphicFrameMkLst>
            <pc:docMk/>
            <pc:sldMk cId="482592631" sldId="2145708570"/>
            <ac:graphicFrameMk id="10" creationId="{E89D06EA-E0DA-D722-A966-04AE03E51BD8}"/>
          </ac:graphicFrameMkLst>
        </pc:graphicFrameChg>
      </pc:sldChg>
      <pc:sldChg chg="modSp">
        <pc:chgData name="Josef Papenfort" userId="S::josefp@beckhoff.com::96b0849d-264b-4c3d-a399-4ad88ffa6bd3" providerId="AD" clId="Web-{76BC397D-7CF9-4B3A-BF3B-51C1888D0177}" dt="2023-10-23T10:53:28.681" v="267"/>
        <pc:sldMkLst>
          <pc:docMk/>
          <pc:sldMk cId="1493941743" sldId="2145708571"/>
        </pc:sldMkLst>
        <pc:graphicFrameChg chg="modGraphic">
          <ac:chgData name="Josef Papenfort" userId="S::josefp@beckhoff.com::96b0849d-264b-4c3d-a399-4ad88ffa6bd3" providerId="AD" clId="Web-{76BC397D-7CF9-4B3A-BF3B-51C1888D0177}" dt="2023-10-23T10:53:28.681" v="267"/>
          <ac:graphicFrameMkLst>
            <pc:docMk/>
            <pc:sldMk cId="1493941743" sldId="2145708571"/>
            <ac:graphicFrameMk id="4" creationId="{D806BC20-A28F-A043-2871-8B47ED814654}"/>
          </ac:graphicFrameMkLst>
        </pc:graphicFrameChg>
      </pc:sldChg>
      <pc:sldChg chg="modSp">
        <pc:chgData name="Josef Papenfort" userId="S::josefp@beckhoff.com::96b0849d-264b-4c3d-a399-4ad88ffa6bd3" providerId="AD" clId="Web-{76BC397D-7CF9-4B3A-BF3B-51C1888D0177}" dt="2023-10-23T11:00:59.005" v="285" actId="20577"/>
        <pc:sldMkLst>
          <pc:docMk/>
          <pc:sldMk cId="3234471789" sldId="2145708572"/>
        </pc:sldMkLst>
        <pc:spChg chg="mod">
          <ac:chgData name="Josef Papenfort" userId="S::josefp@beckhoff.com::96b0849d-264b-4c3d-a399-4ad88ffa6bd3" providerId="AD" clId="Web-{76BC397D-7CF9-4B3A-BF3B-51C1888D0177}" dt="2023-10-23T11:00:59.005" v="285" actId="20577"/>
          <ac:spMkLst>
            <pc:docMk/>
            <pc:sldMk cId="3234471789" sldId="2145708572"/>
            <ac:spMk id="5" creationId="{00000000-0000-0000-0000-000000000000}"/>
          </ac:spMkLst>
        </pc:spChg>
      </pc:sldChg>
      <pc:sldChg chg="modSp">
        <pc:chgData name="Josef Papenfort" userId="S::josefp@beckhoff.com::96b0849d-264b-4c3d-a399-4ad88ffa6bd3" providerId="AD" clId="Web-{76BC397D-7CF9-4B3A-BF3B-51C1888D0177}" dt="2023-10-23T11:01:53.131" v="291" actId="20577"/>
        <pc:sldMkLst>
          <pc:docMk/>
          <pc:sldMk cId="3778132070" sldId="2145708587"/>
        </pc:sldMkLst>
        <pc:spChg chg="mod">
          <ac:chgData name="Josef Papenfort" userId="S::josefp@beckhoff.com::96b0849d-264b-4c3d-a399-4ad88ffa6bd3" providerId="AD" clId="Web-{76BC397D-7CF9-4B3A-BF3B-51C1888D0177}" dt="2023-10-23T11:01:53.131" v="291" actId="20577"/>
          <ac:spMkLst>
            <pc:docMk/>
            <pc:sldMk cId="3778132070" sldId="2145708587"/>
            <ac:spMk id="5" creationId="{00000000-0000-0000-0000-000000000000}"/>
          </ac:spMkLst>
        </pc:spChg>
      </pc:sldChg>
    </pc:docChg>
  </pc:docChgLst>
  <pc:docChgLst>
    <pc:chgData name="Fabian" userId="41e4c2d6-7b88-45dd-9d12-52f6054302e1" providerId="ADAL" clId="{D4BA7F72-344D-4CA9-BD79-14E099C30289}"/>
    <pc:docChg chg="undo custSel addSld delSld modSld sldOrd">
      <pc:chgData name="Fabian" userId="41e4c2d6-7b88-45dd-9d12-52f6054302e1" providerId="ADAL" clId="{D4BA7F72-344D-4CA9-BD79-14E099C30289}" dt="2023-03-30T14:47:53.229" v="4182" actId="14100"/>
      <pc:docMkLst>
        <pc:docMk/>
      </pc:docMkLst>
      <pc:sldChg chg="addSp modSp add mod">
        <pc:chgData name="Fabian" userId="41e4c2d6-7b88-45dd-9d12-52f6054302e1" providerId="ADAL" clId="{D4BA7F72-344D-4CA9-BD79-14E099C30289}" dt="2023-03-30T08:42:58.205" v="1640" actId="20577"/>
        <pc:sldMkLst>
          <pc:docMk/>
          <pc:sldMk cId="288828770" sldId="807"/>
        </pc:sldMkLst>
        <pc:spChg chg="mod">
          <ac:chgData name="Fabian" userId="41e4c2d6-7b88-45dd-9d12-52f6054302e1" providerId="ADAL" clId="{D4BA7F72-344D-4CA9-BD79-14E099C30289}" dt="2023-03-27T07:45:16.795" v="283" actId="20577"/>
          <ac:spMkLst>
            <pc:docMk/>
            <pc:sldMk cId="288828770" sldId="807"/>
            <ac:spMk id="2" creationId="{83C60C4E-D1F9-4058-B671-B1A6359F528C}"/>
          </ac:spMkLst>
        </pc:spChg>
        <pc:spChg chg="mod">
          <ac:chgData name="Fabian" userId="41e4c2d6-7b88-45dd-9d12-52f6054302e1" providerId="ADAL" clId="{D4BA7F72-344D-4CA9-BD79-14E099C30289}" dt="2023-03-27T07:42:12.058" v="121" actId="20577"/>
          <ac:spMkLst>
            <pc:docMk/>
            <pc:sldMk cId="288828770" sldId="807"/>
            <ac:spMk id="3" creationId="{49A3C839-674D-4444-8DB4-4CC76CF6AB7B}"/>
          </ac:spMkLst>
        </pc:spChg>
        <pc:spChg chg="add mod">
          <ac:chgData name="Fabian" userId="41e4c2d6-7b88-45dd-9d12-52f6054302e1" providerId="ADAL" clId="{D4BA7F72-344D-4CA9-BD79-14E099C30289}" dt="2023-03-27T07:36:23.414" v="45" actId="207"/>
          <ac:spMkLst>
            <pc:docMk/>
            <pc:sldMk cId="288828770" sldId="807"/>
            <ac:spMk id="4" creationId="{D822452F-9ED6-346B-9D08-141D53C06F1C}"/>
          </ac:spMkLst>
        </pc:spChg>
        <pc:spChg chg="mod">
          <ac:chgData name="Fabian" userId="41e4c2d6-7b88-45dd-9d12-52f6054302e1" providerId="ADAL" clId="{D4BA7F72-344D-4CA9-BD79-14E099C30289}" dt="2023-03-27T07:36:34.451" v="46" actId="207"/>
          <ac:spMkLst>
            <pc:docMk/>
            <pc:sldMk cId="288828770" sldId="807"/>
            <ac:spMk id="5" creationId="{74FC4D84-5153-FDB4-B4E9-A11DCACF6E17}"/>
          </ac:spMkLst>
        </pc:spChg>
        <pc:spChg chg="mod">
          <ac:chgData name="Fabian" userId="41e4c2d6-7b88-45dd-9d12-52f6054302e1" providerId="ADAL" clId="{D4BA7F72-344D-4CA9-BD79-14E099C30289}" dt="2023-03-30T08:42:58.205" v="1640" actId="20577"/>
          <ac:spMkLst>
            <pc:docMk/>
            <pc:sldMk cId="288828770" sldId="807"/>
            <ac:spMk id="7" creationId="{7EEB5FF3-33DC-92A6-C387-1DB0FDB749A7}"/>
          </ac:spMkLst>
        </pc:spChg>
      </pc:sldChg>
      <pc:sldChg chg="addSp modSp add mod">
        <pc:chgData name="Fabian" userId="41e4c2d6-7b88-45dd-9d12-52f6054302e1" providerId="ADAL" clId="{D4BA7F72-344D-4CA9-BD79-14E099C30289}" dt="2023-03-27T07:46:21.906" v="296" actId="1036"/>
        <pc:sldMkLst>
          <pc:docMk/>
          <pc:sldMk cId="3690865781" sldId="856"/>
        </pc:sldMkLst>
        <pc:picChg chg="add mod">
          <ac:chgData name="Fabian" userId="41e4c2d6-7b88-45dd-9d12-52f6054302e1" providerId="ADAL" clId="{D4BA7F72-344D-4CA9-BD79-14E099C30289}" dt="2023-03-27T07:46:03.971" v="288" actId="14100"/>
          <ac:picMkLst>
            <pc:docMk/>
            <pc:sldMk cId="3690865781" sldId="856"/>
            <ac:picMk id="4" creationId="{F7EFF7BC-4435-B551-7C85-C7E130E64415}"/>
          </ac:picMkLst>
        </pc:picChg>
        <pc:picChg chg="add mod">
          <ac:chgData name="Fabian" userId="41e4c2d6-7b88-45dd-9d12-52f6054302e1" providerId="ADAL" clId="{D4BA7F72-344D-4CA9-BD79-14E099C30289}" dt="2023-03-27T07:46:19.843" v="294" actId="1036"/>
          <ac:picMkLst>
            <pc:docMk/>
            <pc:sldMk cId="3690865781" sldId="856"/>
            <ac:picMk id="5" creationId="{8220F254-6D1B-EC34-C181-6D68DE94516B}"/>
          </ac:picMkLst>
        </pc:picChg>
        <pc:picChg chg="add mod">
          <ac:chgData name="Fabian" userId="41e4c2d6-7b88-45dd-9d12-52f6054302e1" providerId="ADAL" clId="{D4BA7F72-344D-4CA9-BD79-14E099C30289}" dt="2023-03-27T07:46:21.906" v="296" actId="1036"/>
          <ac:picMkLst>
            <pc:docMk/>
            <pc:sldMk cId="3690865781" sldId="856"/>
            <ac:picMk id="6" creationId="{7D1B3F9F-4D05-9774-5C4D-BEA631638697}"/>
          </ac:picMkLst>
        </pc:picChg>
      </pc:sldChg>
      <pc:sldChg chg="addSp modSp add mod">
        <pc:chgData name="Fabian" userId="41e4c2d6-7b88-45dd-9d12-52f6054302e1" providerId="ADAL" clId="{D4BA7F72-344D-4CA9-BD79-14E099C30289}" dt="2023-03-30T14:00:08.341" v="4148" actId="404"/>
        <pc:sldMkLst>
          <pc:docMk/>
          <pc:sldMk cId="367849985" sldId="5892"/>
        </pc:sldMkLst>
        <pc:spChg chg="mod">
          <ac:chgData name="Fabian" userId="41e4c2d6-7b88-45dd-9d12-52f6054302e1" providerId="ADAL" clId="{D4BA7F72-344D-4CA9-BD79-14E099C30289}" dt="2023-03-30T09:35:38.790" v="2663"/>
          <ac:spMkLst>
            <pc:docMk/>
            <pc:sldMk cId="367849985" sldId="5892"/>
            <ac:spMk id="2" creationId="{F3BBE854-0C7E-9A4D-4C15-CD7838868E3B}"/>
          </ac:spMkLst>
        </pc:spChg>
        <pc:spChg chg="add mod">
          <ac:chgData name="Fabian" userId="41e4c2d6-7b88-45dd-9d12-52f6054302e1" providerId="ADAL" clId="{D4BA7F72-344D-4CA9-BD79-14E099C30289}" dt="2023-03-30T09:36:11.909" v="2670" actId="14100"/>
          <ac:spMkLst>
            <pc:docMk/>
            <pc:sldMk cId="367849985" sldId="5892"/>
            <ac:spMk id="3" creationId="{DABC9FD0-B45F-33BF-6D41-623714F40009}"/>
          </ac:spMkLst>
        </pc:spChg>
        <pc:spChg chg="mod">
          <ac:chgData name="Fabian" userId="41e4c2d6-7b88-45dd-9d12-52f6054302e1" providerId="ADAL" clId="{D4BA7F72-344D-4CA9-BD79-14E099C30289}" dt="2023-03-30T14:00:08.341" v="4148" actId="404"/>
          <ac:spMkLst>
            <pc:docMk/>
            <pc:sldMk cId="367849985" sldId="5892"/>
            <ac:spMk id="4" creationId="{321C466B-E6E4-30B4-FEA8-72328C113596}"/>
          </ac:spMkLst>
        </pc:spChg>
        <pc:spChg chg="add mod">
          <ac:chgData name="Fabian" userId="41e4c2d6-7b88-45dd-9d12-52f6054302e1" providerId="ADAL" clId="{D4BA7F72-344D-4CA9-BD79-14E099C30289}" dt="2023-03-30T10:04:35.949" v="3340"/>
          <ac:spMkLst>
            <pc:docMk/>
            <pc:sldMk cId="367849985" sldId="5892"/>
            <ac:spMk id="6" creationId="{16A227D6-41F8-AD00-992D-9873DC3CE1DB}"/>
          </ac:spMkLst>
        </pc:spChg>
        <pc:picChg chg="mod">
          <ac:chgData name="Fabian" userId="41e4c2d6-7b88-45dd-9d12-52f6054302e1" providerId="ADAL" clId="{D4BA7F72-344D-4CA9-BD79-14E099C30289}" dt="2023-03-30T09:35:48.821" v="2665" actId="1076"/>
          <ac:picMkLst>
            <pc:docMk/>
            <pc:sldMk cId="367849985" sldId="5892"/>
            <ac:picMk id="5" creationId="{81735EAC-BDD9-64F9-4110-FE37D97EA8F8}"/>
          </ac:picMkLst>
        </pc:picChg>
      </pc:sldChg>
      <pc:sldChg chg="addSp delSp modSp add mod">
        <pc:chgData name="Fabian" userId="41e4c2d6-7b88-45dd-9d12-52f6054302e1" providerId="ADAL" clId="{D4BA7F72-344D-4CA9-BD79-14E099C30289}" dt="2023-03-30T13:59:52.300" v="4147"/>
        <pc:sldMkLst>
          <pc:docMk/>
          <pc:sldMk cId="272778664" sldId="5895"/>
        </pc:sldMkLst>
        <pc:spChg chg="mod">
          <ac:chgData name="Fabian" userId="41e4c2d6-7b88-45dd-9d12-52f6054302e1" providerId="ADAL" clId="{D4BA7F72-344D-4CA9-BD79-14E099C30289}" dt="2023-03-30T09:35:11.167" v="2660" actId="20577"/>
          <ac:spMkLst>
            <pc:docMk/>
            <pc:sldMk cId="272778664" sldId="5895"/>
            <ac:spMk id="2" creationId="{F3BBE854-0C7E-9A4D-4C15-CD7838868E3B}"/>
          </ac:spMkLst>
        </pc:spChg>
        <pc:spChg chg="mod">
          <ac:chgData name="Fabian" userId="41e4c2d6-7b88-45dd-9d12-52f6054302e1" providerId="ADAL" clId="{D4BA7F72-344D-4CA9-BD79-14E099C30289}" dt="2023-03-30T13:59:52.300" v="4147"/>
          <ac:spMkLst>
            <pc:docMk/>
            <pc:sldMk cId="272778664" sldId="5895"/>
            <ac:spMk id="4" creationId="{321C466B-E6E4-30B4-FEA8-72328C113596}"/>
          </ac:spMkLst>
        </pc:spChg>
        <pc:spChg chg="mod">
          <ac:chgData name="Fabian" userId="41e4c2d6-7b88-45dd-9d12-52f6054302e1" providerId="ADAL" clId="{D4BA7F72-344D-4CA9-BD79-14E099C30289}" dt="2023-03-30T09:28:01.451" v="2479"/>
          <ac:spMkLst>
            <pc:docMk/>
            <pc:sldMk cId="272778664" sldId="5895"/>
            <ac:spMk id="9" creationId="{4D4A6425-3DF8-5D68-59A5-8016B1FFA16D}"/>
          </ac:spMkLst>
        </pc:spChg>
        <pc:spChg chg="add del mod">
          <ac:chgData name="Fabian" userId="41e4c2d6-7b88-45dd-9d12-52f6054302e1" providerId="ADAL" clId="{D4BA7F72-344D-4CA9-BD79-14E099C30289}" dt="2023-03-30T09:33:44.426" v="2631" actId="478"/>
          <ac:spMkLst>
            <pc:docMk/>
            <pc:sldMk cId="272778664" sldId="5895"/>
            <ac:spMk id="15" creationId="{C4830A78-4BAF-C6AD-6A2E-E27E50CFBF00}"/>
          </ac:spMkLst>
        </pc:spChg>
        <pc:spChg chg="add mod">
          <ac:chgData name="Fabian" userId="41e4c2d6-7b88-45dd-9d12-52f6054302e1" providerId="ADAL" clId="{D4BA7F72-344D-4CA9-BD79-14E099C30289}" dt="2023-03-30T09:34:33.670" v="2649" actId="1037"/>
          <ac:spMkLst>
            <pc:docMk/>
            <pc:sldMk cId="272778664" sldId="5895"/>
            <ac:spMk id="16" creationId="{2CF93FB7-C65A-C4F8-A5B4-B1ECDB5B8FA8}"/>
          </ac:spMkLst>
        </pc:spChg>
        <pc:spChg chg="add mod">
          <ac:chgData name="Fabian" userId="41e4c2d6-7b88-45dd-9d12-52f6054302e1" providerId="ADAL" clId="{D4BA7F72-344D-4CA9-BD79-14E099C30289}" dt="2023-03-30T10:04:34.470" v="3339"/>
          <ac:spMkLst>
            <pc:docMk/>
            <pc:sldMk cId="272778664" sldId="5895"/>
            <ac:spMk id="17" creationId="{291853DE-04C9-56F7-BEC4-5BB414BB72EB}"/>
          </ac:spMkLst>
        </pc:spChg>
        <pc:grpChg chg="add mod">
          <ac:chgData name="Fabian" userId="41e4c2d6-7b88-45dd-9d12-52f6054302e1" providerId="ADAL" clId="{D4BA7F72-344D-4CA9-BD79-14E099C30289}" dt="2023-03-30T09:28:01.451" v="2479"/>
          <ac:grpSpMkLst>
            <pc:docMk/>
            <pc:sldMk cId="272778664" sldId="5895"/>
            <ac:grpSpMk id="7" creationId="{C45132D9-9D64-CE25-FB6A-6E0702B9EF98}"/>
          </ac:grpSpMkLst>
        </pc:grpChg>
        <pc:grpChg chg="mod">
          <ac:chgData name="Fabian" userId="41e4c2d6-7b88-45dd-9d12-52f6054302e1" providerId="ADAL" clId="{D4BA7F72-344D-4CA9-BD79-14E099C30289}" dt="2023-03-30T09:28:01.451" v="2479"/>
          <ac:grpSpMkLst>
            <pc:docMk/>
            <pc:sldMk cId="272778664" sldId="5895"/>
            <ac:grpSpMk id="8" creationId="{8BECC4D6-FC10-B999-526A-39C7E6DB56F5}"/>
          </ac:grpSpMkLst>
        </pc:grpChg>
        <pc:grpChg chg="del">
          <ac:chgData name="Fabian" userId="41e4c2d6-7b88-45dd-9d12-52f6054302e1" providerId="ADAL" clId="{D4BA7F72-344D-4CA9-BD79-14E099C30289}" dt="2023-03-30T09:28:01.021" v="2478" actId="478"/>
          <ac:grpSpMkLst>
            <pc:docMk/>
            <pc:sldMk cId="272778664" sldId="5895"/>
            <ac:grpSpMk id="21" creationId="{C686320D-45B1-A395-5881-71026FBFC022}"/>
          </ac:grpSpMkLst>
        </pc:grpChg>
        <pc:picChg chg="mod">
          <ac:chgData name="Fabian" userId="41e4c2d6-7b88-45dd-9d12-52f6054302e1" providerId="ADAL" clId="{D4BA7F72-344D-4CA9-BD79-14E099C30289}" dt="2023-03-30T13:28:32.316" v="3901" actId="14100"/>
          <ac:picMkLst>
            <pc:docMk/>
            <pc:sldMk cId="272778664" sldId="5895"/>
            <ac:picMk id="5" creationId="{00E35BDB-E06D-A47C-2BB5-F08016D64F7C}"/>
          </ac:picMkLst>
        </pc:picChg>
        <pc:picChg chg="mod">
          <ac:chgData name="Fabian" userId="41e4c2d6-7b88-45dd-9d12-52f6054302e1" providerId="ADAL" clId="{D4BA7F72-344D-4CA9-BD79-14E099C30289}" dt="2023-03-30T09:28:01.451" v="2479"/>
          <ac:picMkLst>
            <pc:docMk/>
            <pc:sldMk cId="272778664" sldId="5895"/>
            <ac:picMk id="10" creationId="{9E3E5EBD-2B1A-78DF-5706-230F09686C42}"/>
          </ac:picMkLst>
        </pc:picChg>
        <pc:picChg chg="mod">
          <ac:chgData name="Fabian" userId="41e4c2d6-7b88-45dd-9d12-52f6054302e1" providerId="ADAL" clId="{D4BA7F72-344D-4CA9-BD79-14E099C30289}" dt="2023-03-30T09:28:01.451" v="2479"/>
          <ac:picMkLst>
            <pc:docMk/>
            <pc:sldMk cId="272778664" sldId="5895"/>
            <ac:picMk id="11" creationId="{88DACF0A-D9D6-19B8-CD17-FE1D3A9F24A3}"/>
          </ac:picMkLst>
        </pc:picChg>
        <pc:cxnChg chg="mod ord">
          <ac:chgData name="Fabian" userId="41e4c2d6-7b88-45dd-9d12-52f6054302e1" providerId="ADAL" clId="{D4BA7F72-344D-4CA9-BD79-14E099C30289}" dt="2023-03-30T09:33:26.588" v="2627" actId="14100"/>
          <ac:cxnSpMkLst>
            <pc:docMk/>
            <pc:sldMk cId="272778664" sldId="5895"/>
            <ac:cxnSpMk id="6" creationId="{848ED282-B2F7-FC76-9908-EB84FF1317DE}"/>
          </ac:cxnSpMkLst>
        </pc:cxnChg>
      </pc:sldChg>
      <pc:sldChg chg="addSp modSp add del mod">
        <pc:chgData name="Fabian" userId="41e4c2d6-7b88-45dd-9d12-52f6054302e1" providerId="ADAL" clId="{D4BA7F72-344D-4CA9-BD79-14E099C30289}" dt="2023-03-30T09:32:48.162" v="2624" actId="47"/>
        <pc:sldMkLst>
          <pc:docMk/>
          <pc:sldMk cId="2254524412" sldId="5896"/>
        </pc:sldMkLst>
        <pc:spChg chg="mod">
          <ac:chgData name="Fabian" userId="41e4c2d6-7b88-45dd-9d12-52f6054302e1" providerId="ADAL" clId="{D4BA7F72-344D-4CA9-BD79-14E099C30289}" dt="2023-03-30T09:25:49.765" v="2442"/>
          <ac:spMkLst>
            <pc:docMk/>
            <pc:sldMk cId="2254524412" sldId="5896"/>
            <ac:spMk id="2" creationId="{F3BBE854-0C7E-9A4D-4C15-CD7838868E3B}"/>
          </ac:spMkLst>
        </pc:spChg>
        <pc:spChg chg="mod">
          <ac:chgData name="Fabian" userId="41e4c2d6-7b88-45dd-9d12-52f6054302e1" providerId="ADAL" clId="{D4BA7F72-344D-4CA9-BD79-14E099C30289}" dt="2023-03-30T09:29:57.826" v="2577" actId="20577"/>
          <ac:spMkLst>
            <pc:docMk/>
            <pc:sldMk cId="2254524412" sldId="5896"/>
            <ac:spMk id="4" creationId="{321C466B-E6E4-30B4-FEA8-72328C113596}"/>
          </ac:spMkLst>
        </pc:spChg>
        <pc:spChg chg="add mod">
          <ac:chgData name="Fabian" userId="41e4c2d6-7b88-45dd-9d12-52f6054302e1" providerId="ADAL" clId="{D4BA7F72-344D-4CA9-BD79-14E099C30289}" dt="2023-03-30T09:27:49.715" v="2475" actId="164"/>
          <ac:spMkLst>
            <pc:docMk/>
            <pc:sldMk cId="2254524412" sldId="5896"/>
            <ac:spMk id="5" creationId="{E0650028-9E2F-3DAB-00E0-1AFABF1A0AF0}"/>
          </ac:spMkLst>
        </pc:spChg>
        <pc:grpChg chg="add mod">
          <ac:chgData name="Fabian" userId="41e4c2d6-7b88-45dd-9d12-52f6054302e1" providerId="ADAL" clId="{D4BA7F72-344D-4CA9-BD79-14E099C30289}" dt="2023-03-30T09:27:49.715" v="2475" actId="164"/>
          <ac:grpSpMkLst>
            <pc:docMk/>
            <pc:sldMk cId="2254524412" sldId="5896"/>
            <ac:grpSpMk id="6" creationId="{DBDD2FB4-D1DB-9BC3-43CA-5AF133EF32E3}"/>
          </ac:grpSpMkLst>
        </pc:grpChg>
        <pc:grpChg chg="mod">
          <ac:chgData name="Fabian" userId="41e4c2d6-7b88-45dd-9d12-52f6054302e1" providerId="ADAL" clId="{D4BA7F72-344D-4CA9-BD79-14E099C30289}" dt="2023-03-30T09:27:49.715" v="2475" actId="164"/>
          <ac:grpSpMkLst>
            <pc:docMk/>
            <pc:sldMk cId="2254524412" sldId="5896"/>
            <ac:grpSpMk id="21" creationId="{C686320D-45B1-A395-5881-71026FBFC022}"/>
          </ac:grpSpMkLst>
        </pc:grpChg>
        <pc:picChg chg="mod">
          <ac:chgData name="Fabian" userId="41e4c2d6-7b88-45dd-9d12-52f6054302e1" providerId="ADAL" clId="{D4BA7F72-344D-4CA9-BD79-14E099C30289}" dt="2023-03-30T09:26:17.043" v="2451" actId="1076"/>
          <ac:picMkLst>
            <pc:docMk/>
            <pc:sldMk cId="2254524412" sldId="5896"/>
            <ac:picMk id="3" creationId="{2B88D94F-3641-55B3-29BA-865E90A80E78}"/>
          </ac:picMkLst>
        </pc:picChg>
      </pc:sldChg>
      <pc:sldChg chg="addSp delSp modSp add mod">
        <pc:chgData name="Fabian" userId="41e4c2d6-7b88-45dd-9d12-52f6054302e1" providerId="ADAL" clId="{D4BA7F72-344D-4CA9-BD79-14E099C30289}" dt="2023-03-30T13:59:44.386" v="4146" actId="313"/>
        <pc:sldMkLst>
          <pc:docMk/>
          <pc:sldMk cId="758550146" sldId="5897"/>
        </pc:sldMkLst>
        <pc:spChg chg="mod">
          <ac:chgData name="Fabian" userId="41e4c2d6-7b88-45dd-9d12-52f6054302e1" providerId="ADAL" clId="{D4BA7F72-344D-4CA9-BD79-14E099C30289}" dt="2023-03-30T09:35:02.726" v="2658" actId="20577"/>
          <ac:spMkLst>
            <pc:docMk/>
            <pc:sldMk cId="758550146" sldId="5897"/>
            <ac:spMk id="2" creationId="{F3BBE854-0C7E-9A4D-4C15-CD7838868E3B}"/>
          </ac:spMkLst>
        </pc:spChg>
        <pc:spChg chg="mod">
          <ac:chgData name="Fabian" userId="41e4c2d6-7b88-45dd-9d12-52f6054302e1" providerId="ADAL" clId="{D4BA7F72-344D-4CA9-BD79-14E099C30289}" dt="2023-03-30T13:59:44.386" v="4146" actId="313"/>
          <ac:spMkLst>
            <pc:docMk/>
            <pc:sldMk cId="758550146" sldId="5897"/>
            <ac:spMk id="4" creationId="{321C466B-E6E4-30B4-FEA8-72328C113596}"/>
          </ac:spMkLst>
        </pc:spChg>
        <pc:spChg chg="mod">
          <ac:chgData name="Fabian" userId="41e4c2d6-7b88-45dd-9d12-52f6054302e1" providerId="ADAL" clId="{D4BA7F72-344D-4CA9-BD79-14E099C30289}" dt="2023-03-30T09:27:56.795" v="2477"/>
          <ac:spMkLst>
            <pc:docMk/>
            <pc:sldMk cId="758550146" sldId="5897"/>
            <ac:spMk id="7" creationId="{433EED73-50ED-F9D9-9697-81F94FC1A0E3}"/>
          </ac:spMkLst>
        </pc:spChg>
        <pc:spChg chg="add mod">
          <ac:chgData name="Fabian" userId="41e4c2d6-7b88-45dd-9d12-52f6054302e1" providerId="ADAL" clId="{D4BA7F72-344D-4CA9-BD79-14E099C30289}" dt="2023-03-30T10:04:32.681" v="3338"/>
          <ac:spMkLst>
            <pc:docMk/>
            <pc:sldMk cId="758550146" sldId="5897"/>
            <ac:spMk id="10" creationId="{EF47CA88-7289-5B58-321C-CB9EBA261D8C}"/>
          </ac:spMkLst>
        </pc:spChg>
        <pc:grpChg chg="add mod">
          <ac:chgData name="Fabian" userId="41e4c2d6-7b88-45dd-9d12-52f6054302e1" providerId="ADAL" clId="{D4BA7F72-344D-4CA9-BD79-14E099C30289}" dt="2023-03-30T09:27:56.795" v="2477"/>
          <ac:grpSpMkLst>
            <pc:docMk/>
            <pc:sldMk cId="758550146" sldId="5897"/>
            <ac:grpSpMk id="5" creationId="{0F65C5F3-6EA4-EBD7-9D59-8DF502A4E7C4}"/>
          </ac:grpSpMkLst>
        </pc:grpChg>
        <pc:grpChg chg="mod">
          <ac:chgData name="Fabian" userId="41e4c2d6-7b88-45dd-9d12-52f6054302e1" providerId="ADAL" clId="{D4BA7F72-344D-4CA9-BD79-14E099C30289}" dt="2023-03-30T09:27:56.795" v="2477"/>
          <ac:grpSpMkLst>
            <pc:docMk/>
            <pc:sldMk cId="758550146" sldId="5897"/>
            <ac:grpSpMk id="6" creationId="{83618E33-FB6D-94F0-6853-0A4F735CE5FD}"/>
          </ac:grpSpMkLst>
        </pc:grpChg>
        <pc:grpChg chg="del">
          <ac:chgData name="Fabian" userId="41e4c2d6-7b88-45dd-9d12-52f6054302e1" providerId="ADAL" clId="{D4BA7F72-344D-4CA9-BD79-14E099C30289}" dt="2023-03-30T09:27:56.342" v="2476" actId="478"/>
          <ac:grpSpMkLst>
            <pc:docMk/>
            <pc:sldMk cId="758550146" sldId="5897"/>
            <ac:grpSpMk id="21" creationId="{C686320D-45B1-A395-5881-71026FBFC022}"/>
          </ac:grpSpMkLst>
        </pc:grpChg>
        <pc:picChg chg="mod">
          <ac:chgData name="Fabian" userId="41e4c2d6-7b88-45dd-9d12-52f6054302e1" providerId="ADAL" clId="{D4BA7F72-344D-4CA9-BD79-14E099C30289}" dt="2023-03-30T09:27:56.795" v="2477"/>
          <ac:picMkLst>
            <pc:docMk/>
            <pc:sldMk cId="758550146" sldId="5897"/>
            <ac:picMk id="8" creationId="{232701BC-0A7E-8D8D-B925-E8711F64AB97}"/>
          </ac:picMkLst>
        </pc:picChg>
        <pc:picChg chg="mod">
          <ac:chgData name="Fabian" userId="41e4c2d6-7b88-45dd-9d12-52f6054302e1" providerId="ADAL" clId="{D4BA7F72-344D-4CA9-BD79-14E099C30289}" dt="2023-03-30T09:27:56.795" v="2477"/>
          <ac:picMkLst>
            <pc:docMk/>
            <pc:sldMk cId="758550146" sldId="5897"/>
            <ac:picMk id="9" creationId="{4463EA34-440B-7915-1978-744894C19BF5}"/>
          </ac:picMkLst>
        </pc:picChg>
      </pc:sldChg>
      <pc:sldChg chg="addSp delSp modSp add mod delAnim modAnim">
        <pc:chgData name="Fabian" userId="41e4c2d6-7b88-45dd-9d12-52f6054302e1" providerId="ADAL" clId="{D4BA7F72-344D-4CA9-BD79-14E099C30289}" dt="2023-03-30T08:44:28.637" v="1659" actId="790"/>
        <pc:sldMkLst>
          <pc:docMk/>
          <pc:sldMk cId="1152160346" sldId="5943"/>
        </pc:sldMkLst>
        <pc:spChg chg="add del mod">
          <ac:chgData name="Fabian" userId="41e4c2d6-7b88-45dd-9d12-52f6054302e1" providerId="ADAL" clId="{D4BA7F72-344D-4CA9-BD79-14E099C30289}" dt="2023-03-27T08:33:23.635" v="1507" actId="478"/>
          <ac:spMkLst>
            <pc:docMk/>
            <pc:sldMk cId="1152160346" sldId="5943"/>
            <ac:spMk id="4" creationId="{81AAA95C-862C-53C6-19B8-54BDFBEA3467}"/>
          </ac:spMkLst>
        </pc:spChg>
        <pc:spChg chg="add mod">
          <ac:chgData name="Fabian" userId="41e4c2d6-7b88-45dd-9d12-52f6054302e1" providerId="ADAL" clId="{D4BA7F72-344D-4CA9-BD79-14E099C30289}" dt="2023-03-27T08:34:19.640" v="1523" actId="1076"/>
          <ac:spMkLst>
            <pc:docMk/>
            <pc:sldMk cId="1152160346" sldId="5943"/>
            <ac:spMk id="6" creationId="{D6049147-8D05-DCE2-097D-77EEDBA03E2D}"/>
          </ac:spMkLst>
        </pc:spChg>
        <pc:spChg chg="add mod">
          <ac:chgData name="Fabian" userId="41e4c2d6-7b88-45dd-9d12-52f6054302e1" providerId="ADAL" clId="{D4BA7F72-344D-4CA9-BD79-14E099C30289}" dt="2023-03-27T08:35:20.932" v="1536" actId="465"/>
          <ac:spMkLst>
            <pc:docMk/>
            <pc:sldMk cId="1152160346" sldId="5943"/>
            <ac:spMk id="7" creationId="{00DAEA37-25E7-D695-8DAF-CF17D33454F9}"/>
          </ac:spMkLst>
        </pc:spChg>
        <pc:spChg chg="add mod">
          <ac:chgData name="Fabian" userId="41e4c2d6-7b88-45dd-9d12-52f6054302e1" providerId="ADAL" clId="{D4BA7F72-344D-4CA9-BD79-14E099C30289}" dt="2023-03-27T08:35:20.932" v="1536" actId="465"/>
          <ac:spMkLst>
            <pc:docMk/>
            <pc:sldMk cId="1152160346" sldId="5943"/>
            <ac:spMk id="9" creationId="{A8746F8A-1096-531A-21C2-3A1B2C74C4C9}"/>
          </ac:spMkLst>
        </pc:spChg>
        <pc:spChg chg="add mod">
          <ac:chgData name="Fabian" userId="41e4c2d6-7b88-45dd-9d12-52f6054302e1" providerId="ADAL" clId="{D4BA7F72-344D-4CA9-BD79-14E099C30289}" dt="2023-03-27T08:35:20.932" v="1536" actId="465"/>
          <ac:spMkLst>
            <pc:docMk/>
            <pc:sldMk cId="1152160346" sldId="5943"/>
            <ac:spMk id="10" creationId="{27CB6620-5B27-308D-EDB5-675D9AE9AE7E}"/>
          </ac:spMkLst>
        </pc:spChg>
        <pc:spChg chg="ord">
          <ac:chgData name="Fabian" userId="41e4c2d6-7b88-45dd-9d12-52f6054302e1" providerId="ADAL" clId="{D4BA7F72-344D-4CA9-BD79-14E099C30289}" dt="2023-03-27T08:32:54.414" v="1502" actId="166"/>
          <ac:spMkLst>
            <pc:docMk/>
            <pc:sldMk cId="1152160346" sldId="5943"/>
            <ac:spMk id="159" creationId="{B30A43A9-918F-475B-88F6-A7138E04809A}"/>
          </ac:spMkLst>
        </pc:spChg>
        <pc:spChg chg="mod">
          <ac:chgData name="Fabian" userId="41e4c2d6-7b88-45dd-9d12-52f6054302e1" providerId="ADAL" clId="{D4BA7F72-344D-4CA9-BD79-14E099C30289}" dt="2023-03-30T08:44:28.637" v="1659" actId="790"/>
          <ac:spMkLst>
            <pc:docMk/>
            <pc:sldMk cId="1152160346" sldId="5943"/>
            <ac:spMk id="260" creationId="{51C19715-0A1E-48E0-AB76-8CAE14D545E1}"/>
          </ac:spMkLst>
        </pc:spChg>
        <pc:picChg chg="del">
          <ac:chgData name="Fabian" userId="41e4c2d6-7b88-45dd-9d12-52f6054302e1" providerId="ADAL" clId="{D4BA7F72-344D-4CA9-BD79-14E099C30289}" dt="2023-03-27T08:33:24.881" v="1508" actId="478"/>
          <ac:picMkLst>
            <pc:docMk/>
            <pc:sldMk cId="1152160346" sldId="5943"/>
            <ac:picMk id="5" creationId="{777D9CAD-774B-42E7-9BA7-8E14A8C94EBA}"/>
          </ac:picMkLst>
        </pc:picChg>
        <pc:picChg chg="add mod">
          <ac:chgData name="Fabian" userId="41e4c2d6-7b88-45dd-9d12-52f6054302e1" providerId="ADAL" clId="{D4BA7F72-344D-4CA9-BD79-14E099C30289}" dt="2023-03-27T08:36:37.359" v="1557" actId="1037"/>
          <ac:picMkLst>
            <pc:docMk/>
            <pc:sldMk cId="1152160346" sldId="5943"/>
            <ac:picMk id="15" creationId="{5BE34C8A-47FD-05AC-C5D3-27E66AE758B0}"/>
          </ac:picMkLst>
        </pc:picChg>
        <pc:picChg chg="add del mod">
          <ac:chgData name="Fabian" userId="41e4c2d6-7b88-45dd-9d12-52f6054302e1" providerId="ADAL" clId="{D4BA7F72-344D-4CA9-BD79-14E099C30289}" dt="2023-03-27T08:36:11.749" v="1543" actId="478"/>
          <ac:picMkLst>
            <pc:docMk/>
            <pc:sldMk cId="1152160346" sldId="5943"/>
            <ac:picMk id="16" creationId="{AE779CD9-65ED-4205-259F-8D3550A7AFA0}"/>
          </ac:picMkLst>
        </pc:picChg>
        <pc:picChg chg="add mod">
          <ac:chgData name="Fabian" userId="41e4c2d6-7b88-45dd-9d12-52f6054302e1" providerId="ADAL" clId="{D4BA7F72-344D-4CA9-BD79-14E099C30289}" dt="2023-03-27T08:36:37.359" v="1557" actId="1037"/>
          <ac:picMkLst>
            <pc:docMk/>
            <pc:sldMk cId="1152160346" sldId="5943"/>
            <ac:picMk id="17" creationId="{AB971689-99C1-E852-7B86-1C780AA396DA}"/>
          </ac:picMkLst>
        </pc:picChg>
        <pc:picChg chg="add mod">
          <ac:chgData name="Fabian" userId="41e4c2d6-7b88-45dd-9d12-52f6054302e1" providerId="ADAL" clId="{D4BA7F72-344D-4CA9-BD79-14E099C30289}" dt="2023-03-27T08:36:37.359" v="1557" actId="1037"/>
          <ac:picMkLst>
            <pc:docMk/>
            <pc:sldMk cId="1152160346" sldId="5943"/>
            <ac:picMk id="18" creationId="{101024BD-576D-6A5B-F5C5-BF2283CF9426}"/>
          </ac:picMkLst>
        </pc:picChg>
        <pc:picChg chg="del">
          <ac:chgData name="Fabian" userId="41e4c2d6-7b88-45dd-9d12-52f6054302e1" providerId="ADAL" clId="{D4BA7F72-344D-4CA9-BD79-14E099C30289}" dt="2023-03-27T08:32:36.930" v="1498" actId="478"/>
          <ac:picMkLst>
            <pc:docMk/>
            <pc:sldMk cId="1152160346" sldId="5943"/>
            <ac:picMk id="187" creationId="{B45CC7E0-C8B5-4521-844A-EC1855932C5C}"/>
          </ac:picMkLst>
        </pc:picChg>
        <pc:picChg chg="del">
          <ac:chgData name="Fabian" userId="41e4c2d6-7b88-45dd-9d12-52f6054302e1" providerId="ADAL" clId="{D4BA7F72-344D-4CA9-BD79-14E099C30289}" dt="2023-03-27T08:33:22.545" v="1506" actId="478"/>
          <ac:picMkLst>
            <pc:docMk/>
            <pc:sldMk cId="1152160346" sldId="5943"/>
            <ac:picMk id="257" creationId="{054FC74E-8C61-454A-B42E-ECF9648D0D02}"/>
          </ac:picMkLst>
        </pc:picChg>
        <pc:picChg chg="add mod">
          <ac:chgData name="Fabian" userId="41e4c2d6-7b88-45dd-9d12-52f6054302e1" providerId="ADAL" clId="{D4BA7F72-344D-4CA9-BD79-14E099C30289}" dt="2023-03-27T08:34:13.304" v="1522" actId="14100"/>
          <ac:picMkLst>
            <pc:docMk/>
            <pc:sldMk cId="1152160346" sldId="5943"/>
            <ac:picMk id="1026" creationId="{A895083C-A5A6-6034-A8A6-27209C41F83E}"/>
          </ac:picMkLst>
        </pc:picChg>
        <pc:cxnChg chg="ord">
          <ac:chgData name="Fabian" userId="41e4c2d6-7b88-45dd-9d12-52f6054302e1" providerId="ADAL" clId="{D4BA7F72-344D-4CA9-BD79-14E099C30289}" dt="2023-03-27T08:32:54.414" v="1502" actId="166"/>
          <ac:cxnSpMkLst>
            <pc:docMk/>
            <pc:sldMk cId="1152160346" sldId="5943"/>
            <ac:cxnSpMk id="158" creationId="{609DD682-33F2-42B0-A378-16678183DA0F}"/>
          </ac:cxnSpMkLst>
        </pc:cxnChg>
      </pc:sldChg>
      <pc:sldChg chg="addSp delSp modSp add mod ord">
        <pc:chgData name="Fabian" userId="41e4c2d6-7b88-45dd-9d12-52f6054302e1" providerId="ADAL" clId="{D4BA7F72-344D-4CA9-BD79-14E099C30289}" dt="2023-03-27T08:39:37.337" v="1589" actId="1036"/>
        <pc:sldMkLst>
          <pc:docMk/>
          <pc:sldMk cId="1070633376" sldId="6020"/>
        </pc:sldMkLst>
        <pc:spChg chg="mod">
          <ac:chgData name="Fabian" userId="41e4c2d6-7b88-45dd-9d12-52f6054302e1" providerId="ADAL" clId="{D4BA7F72-344D-4CA9-BD79-14E099C30289}" dt="2023-03-27T08:38:36.973" v="1570" actId="20577"/>
          <ac:spMkLst>
            <pc:docMk/>
            <pc:sldMk cId="1070633376" sldId="6020"/>
            <ac:spMk id="2" creationId="{26FD13BB-25A3-3C72-59EC-DF328B7CD6DA}"/>
          </ac:spMkLst>
        </pc:spChg>
        <pc:spChg chg="mod">
          <ac:chgData name="Fabian" userId="41e4c2d6-7b88-45dd-9d12-52f6054302e1" providerId="ADAL" clId="{D4BA7F72-344D-4CA9-BD79-14E099C30289}" dt="2023-03-27T08:25:36.494" v="1210" actId="20577"/>
          <ac:spMkLst>
            <pc:docMk/>
            <pc:sldMk cId="1070633376" sldId="6020"/>
            <ac:spMk id="3" creationId="{92398A51-822A-263B-D7C3-B1884C547197}"/>
          </ac:spMkLst>
        </pc:spChg>
        <pc:spChg chg="mod">
          <ac:chgData name="Fabian" userId="41e4c2d6-7b88-45dd-9d12-52f6054302e1" providerId="ADAL" clId="{D4BA7F72-344D-4CA9-BD79-14E099C30289}" dt="2023-03-27T07:41:40.443" v="110" actId="1037"/>
          <ac:spMkLst>
            <pc:docMk/>
            <pc:sldMk cId="1070633376" sldId="6020"/>
            <ac:spMk id="4" creationId="{D5CAAD67-CABB-936E-974A-09E0EA4F0848}"/>
          </ac:spMkLst>
        </pc:spChg>
        <pc:spChg chg="add mod">
          <ac:chgData name="Fabian" userId="41e4c2d6-7b88-45dd-9d12-52f6054302e1" providerId="ADAL" clId="{D4BA7F72-344D-4CA9-BD79-14E099C30289}" dt="2023-03-27T08:30:48.039" v="1479" actId="1076"/>
          <ac:spMkLst>
            <pc:docMk/>
            <pc:sldMk cId="1070633376" sldId="6020"/>
            <ac:spMk id="5" creationId="{6EF3FE60-3787-63A6-C75F-05BBFFEADEE4}"/>
          </ac:spMkLst>
        </pc:spChg>
        <pc:spChg chg="mod">
          <ac:chgData name="Fabian" userId="41e4c2d6-7b88-45dd-9d12-52f6054302e1" providerId="ADAL" clId="{D4BA7F72-344D-4CA9-BD79-14E099C30289}" dt="2023-03-27T07:41:27.676" v="98" actId="1035"/>
          <ac:spMkLst>
            <pc:docMk/>
            <pc:sldMk cId="1070633376" sldId="6020"/>
            <ac:spMk id="15" creationId="{F245F578-DD1C-ED9A-7858-AEA4DE79FAE5}"/>
          </ac:spMkLst>
        </pc:spChg>
        <pc:spChg chg="mod">
          <ac:chgData name="Fabian" userId="41e4c2d6-7b88-45dd-9d12-52f6054302e1" providerId="ADAL" clId="{D4BA7F72-344D-4CA9-BD79-14E099C30289}" dt="2023-03-27T07:41:27.676" v="98" actId="1035"/>
          <ac:spMkLst>
            <pc:docMk/>
            <pc:sldMk cId="1070633376" sldId="6020"/>
            <ac:spMk id="20" creationId="{CFBBE538-583A-E1D9-0363-55ACD9F4A0D2}"/>
          </ac:spMkLst>
        </pc:spChg>
        <pc:spChg chg="mod">
          <ac:chgData name="Fabian" userId="41e4c2d6-7b88-45dd-9d12-52f6054302e1" providerId="ADAL" clId="{D4BA7F72-344D-4CA9-BD79-14E099C30289}" dt="2023-03-27T08:26:33.238" v="1228" actId="20577"/>
          <ac:spMkLst>
            <pc:docMk/>
            <pc:sldMk cId="1070633376" sldId="6020"/>
            <ac:spMk id="24" creationId="{775F4530-8F58-D457-1E3B-EA356F5B3957}"/>
          </ac:spMkLst>
        </pc:spChg>
        <pc:spChg chg="mod">
          <ac:chgData name="Fabian" userId="41e4c2d6-7b88-45dd-9d12-52f6054302e1" providerId="ADAL" clId="{D4BA7F72-344D-4CA9-BD79-14E099C30289}" dt="2023-03-27T08:39:37.337" v="1589" actId="1036"/>
          <ac:spMkLst>
            <pc:docMk/>
            <pc:sldMk cId="1070633376" sldId="6020"/>
            <ac:spMk id="49" creationId="{B28C64DA-9CE7-8CF6-0D6B-BB02D760D1CD}"/>
          </ac:spMkLst>
        </pc:spChg>
        <pc:grpChg chg="mod">
          <ac:chgData name="Fabian" userId="41e4c2d6-7b88-45dd-9d12-52f6054302e1" providerId="ADAL" clId="{D4BA7F72-344D-4CA9-BD79-14E099C30289}" dt="2023-03-27T07:41:27.676" v="98" actId="1035"/>
          <ac:grpSpMkLst>
            <pc:docMk/>
            <pc:sldMk cId="1070633376" sldId="6020"/>
            <ac:grpSpMk id="16" creationId="{24E547D3-5AEC-3B14-EBB5-4921B62D7C42}"/>
          </ac:grpSpMkLst>
        </pc:grpChg>
        <pc:picChg chg="mod">
          <ac:chgData name="Fabian" userId="41e4c2d6-7b88-45dd-9d12-52f6054302e1" providerId="ADAL" clId="{D4BA7F72-344D-4CA9-BD79-14E099C30289}" dt="2023-03-27T08:39:37.337" v="1589" actId="1036"/>
          <ac:picMkLst>
            <pc:docMk/>
            <pc:sldMk cId="1070633376" sldId="6020"/>
            <ac:picMk id="48" creationId="{1079DF16-56A1-91F7-0358-64E582761C00}"/>
          </ac:picMkLst>
        </pc:picChg>
        <pc:picChg chg="del mod">
          <ac:chgData name="Fabian" userId="41e4c2d6-7b88-45dd-9d12-52f6054302e1" providerId="ADAL" clId="{D4BA7F72-344D-4CA9-BD79-14E099C30289}" dt="2023-03-27T08:39:29.720" v="1571" actId="478"/>
          <ac:picMkLst>
            <pc:docMk/>
            <pc:sldMk cId="1070633376" sldId="6020"/>
            <ac:picMk id="51" creationId="{AF38DE36-7381-7843-1870-B42EE83ACD4C}"/>
          </ac:picMkLst>
        </pc:picChg>
        <pc:cxnChg chg="mod">
          <ac:chgData name="Fabian" userId="41e4c2d6-7b88-45dd-9d12-52f6054302e1" providerId="ADAL" clId="{D4BA7F72-344D-4CA9-BD79-14E099C30289}" dt="2023-03-27T07:41:27.676" v="98" actId="1035"/>
          <ac:cxnSpMkLst>
            <pc:docMk/>
            <pc:sldMk cId="1070633376" sldId="6020"/>
            <ac:cxnSpMk id="19" creationId="{23E5C5FC-6041-ED25-9378-D4D38A8E1006}"/>
          </ac:cxnSpMkLst>
        </pc:cxnChg>
        <pc:cxnChg chg="mod">
          <ac:chgData name="Fabian" userId="41e4c2d6-7b88-45dd-9d12-52f6054302e1" providerId="ADAL" clId="{D4BA7F72-344D-4CA9-BD79-14E099C30289}" dt="2023-03-27T07:41:27.676" v="98" actId="1035"/>
          <ac:cxnSpMkLst>
            <pc:docMk/>
            <pc:sldMk cId="1070633376" sldId="6020"/>
            <ac:cxnSpMk id="38" creationId="{C597D7D6-0C52-C32C-5DDC-9EBB5989B8CA}"/>
          </ac:cxnSpMkLst>
        </pc:cxnChg>
      </pc:sldChg>
      <pc:sldChg chg="modSp mod">
        <pc:chgData name="Fabian" userId="41e4c2d6-7b88-45dd-9d12-52f6054302e1" providerId="ADAL" clId="{D4BA7F72-344D-4CA9-BD79-14E099C30289}" dt="2023-03-30T14:47:53.229" v="4182" actId="14100"/>
        <pc:sldMkLst>
          <pc:docMk/>
          <pc:sldMk cId="2916442279" sldId="6021"/>
        </pc:sldMkLst>
        <pc:spChg chg="mod">
          <ac:chgData name="Fabian" userId="41e4c2d6-7b88-45dd-9d12-52f6054302e1" providerId="ADAL" clId="{D4BA7F72-344D-4CA9-BD79-14E099C30289}" dt="2023-03-30T14:47:33.863" v="4179" actId="20577"/>
          <ac:spMkLst>
            <pc:docMk/>
            <pc:sldMk cId="2916442279" sldId="6021"/>
            <ac:spMk id="29" creationId="{103F92C3-3D41-AFB2-C1C9-BAAFE34EB4B9}"/>
          </ac:spMkLst>
        </pc:spChg>
        <pc:cxnChg chg="mod">
          <ac:chgData name="Fabian" userId="41e4c2d6-7b88-45dd-9d12-52f6054302e1" providerId="ADAL" clId="{D4BA7F72-344D-4CA9-BD79-14E099C30289}" dt="2023-03-30T14:47:50.301" v="4181" actId="14100"/>
          <ac:cxnSpMkLst>
            <pc:docMk/>
            <pc:sldMk cId="2916442279" sldId="6021"/>
            <ac:cxnSpMk id="2" creationId="{FD0A0357-E4E4-E74C-C0AC-8686B4BBF10A}"/>
          </ac:cxnSpMkLst>
        </pc:cxnChg>
        <pc:cxnChg chg="mod">
          <ac:chgData name="Fabian" userId="41e4c2d6-7b88-45dd-9d12-52f6054302e1" providerId="ADAL" clId="{D4BA7F72-344D-4CA9-BD79-14E099C30289}" dt="2023-03-30T14:47:53.229" v="4182" actId="14100"/>
          <ac:cxnSpMkLst>
            <pc:docMk/>
            <pc:sldMk cId="2916442279" sldId="6021"/>
            <ac:cxnSpMk id="13" creationId="{0E07F2DF-3E73-AAB1-A852-F99E381408BE}"/>
          </ac:cxnSpMkLst>
        </pc:cxnChg>
        <pc:cxnChg chg="mod">
          <ac:chgData name="Fabian" userId="41e4c2d6-7b88-45dd-9d12-52f6054302e1" providerId="ADAL" clId="{D4BA7F72-344D-4CA9-BD79-14E099C30289}" dt="2023-03-30T14:47:46.901" v="4180" actId="14100"/>
          <ac:cxnSpMkLst>
            <pc:docMk/>
            <pc:sldMk cId="2916442279" sldId="6021"/>
            <ac:cxnSpMk id="14" creationId="{155A4F57-365C-F08E-63EE-80721C0FBB93}"/>
          </ac:cxnSpMkLst>
        </pc:cxnChg>
      </pc:sldChg>
      <pc:sldChg chg="addSp delSp modSp new mod modClrScheme chgLayout">
        <pc:chgData name="Fabian" userId="41e4c2d6-7b88-45dd-9d12-52f6054302e1" providerId="ADAL" clId="{D4BA7F72-344D-4CA9-BD79-14E099C30289}" dt="2023-03-30T08:44:04.701" v="1658" actId="113"/>
        <pc:sldMkLst>
          <pc:docMk/>
          <pc:sldMk cId="3598276336" sldId="6212"/>
        </pc:sldMkLst>
        <pc:spChg chg="mod">
          <ac:chgData name="Fabian" userId="41e4c2d6-7b88-45dd-9d12-52f6054302e1" providerId="ADAL" clId="{D4BA7F72-344D-4CA9-BD79-14E099C30289}" dt="2023-03-30T08:44:04.701" v="1658" actId="113"/>
          <ac:spMkLst>
            <pc:docMk/>
            <pc:sldMk cId="3598276336" sldId="6212"/>
            <ac:spMk id="2" creationId="{8578330C-375E-6E7C-770B-6EB3265817F4}"/>
          </ac:spMkLst>
        </pc:spChg>
        <pc:spChg chg="mod">
          <ac:chgData name="Fabian" userId="41e4c2d6-7b88-45dd-9d12-52f6054302e1" providerId="ADAL" clId="{D4BA7F72-344D-4CA9-BD79-14E099C30289}" dt="2023-03-27T08:08:17.237" v="390" actId="26606"/>
          <ac:spMkLst>
            <pc:docMk/>
            <pc:sldMk cId="3598276336" sldId="6212"/>
            <ac:spMk id="3" creationId="{F4BBE406-5484-6B4C-3FE7-4BACED002784}"/>
          </ac:spMkLst>
        </pc:spChg>
        <pc:picChg chg="add del mod">
          <ac:chgData name="Fabian" userId="41e4c2d6-7b88-45dd-9d12-52f6054302e1" providerId="ADAL" clId="{D4BA7F72-344D-4CA9-BD79-14E099C30289}" dt="2023-03-27T08:08:04.960" v="387" actId="478"/>
          <ac:picMkLst>
            <pc:docMk/>
            <pc:sldMk cId="3598276336" sldId="6212"/>
            <ac:picMk id="5" creationId="{2B747898-D62D-6D49-7FD3-9F6156A1B1C5}"/>
          </ac:picMkLst>
        </pc:picChg>
        <pc:picChg chg="add mod ord">
          <ac:chgData name="Fabian" userId="41e4c2d6-7b88-45dd-9d12-52f6054302e1" providerId="ADAL" clId="{D4BA7F72-344D-4CA9-BD79-14E099C30289}" dt="2023-03-27T08:08:17.237" v="390" actId="26606"/>
          <ac:picMkLst>
            <pc:docMk/>
            <pc:sldMk cId="3598276336" sldId="6212"/>
            <ac:picMk id="7" creationId="{7F5FE484-F1DA-1FA7-33A4-74AF1083FB4B}"/>
          </ac:picMkLst>
        </pc:picChg>
      </pc:sldChg>
      <pc:sldChg chg="new del">
        <pc:chgData name="Fabian" userId="41e4c2d6-7b88-45dd-9d12-52f6054302e1" providerId="ADAL" clId="{D4BA7F72-344D-4CA9-BD79-14E099C30289}" dt="2023-03-27T08:31:49.874" v="1494" actId="47"/>
        <pc:sldMkLst>
          <pc:docMk/>
          <pc:sldMk cId="3229236980" sldId="6213"/>
        </pc:sldMkLst>
      </pc:sldChg>
      <pc:sldChg chg="add del">
        <pc:chgData name="Fabian" userId="41e4c2d6-7b88-45dd-9d12-52f6054302e1" providerId="ADAL" clId="{D4BA7F72-344D-4CA9-BD79-14E099C30289}" dt="2023-03-27T08:24:07.458" v="1162" actId="47"/>
        <pc:sldMkLst>
          <pc:docMk/>
          <pc:sldMk cId="3122384070" sldId="6214"/>
        </pc:sldMkLst>
      </pc:sldChg>
      <pc:sldChg chg="addSp delSp modSp add mod">
        <pc:chgData name="Fabian" userId="41e4c2d6-7b88-45dd-9d12-52f6054302e1" providerId="ADAL" clId="{D4BA7F72-344D-4CA9-BD79-14E099C30289}" dt="2023-03-30T08:45:11.803" v="1662" actId="167"/>
        <pc:sldMkLst>
          <pc:docMk/>
          <pc:sldMk cId="147694163" sldId="6215"/>
        </pc:sldMkLst>
        <pc:spChg chg="add mod ord">
          <ac:chgData name="Fabian" userId="41e4c2d6-7b88-45dd-9d12-52f6054302e1" providerId="ADAL" clId="{D4BA7F72-344D-4CA9-BD79-14E099C30289}" dt="2023-03-30T08:45:11.803" v="1662" actId="167"/>
          <ac:spMkLst>
            <pc:docMk/>
            <pc:sldMk cId="147694163" sldId="6215"/>
            <ac:spMk id="3" creationId="{088B8242-CC05-4FB4-59BD-150BEFEE7BE5}"/>
          </ac:spMkLst>
        </pc:spChg>
        <pc:spChg chg="add mod ord">
          <ac:chgData name="Fabian" userId="41e4c2d6-7b88-45dd-9d12-52f6054302e1" providerId="ADAL" clId="{D4BA7F72-344D-4CA9-BD79-14E099C30289}" dt="2023-03-30T08:45:11.803" v="1662" actId="167"/>
          <ac:spMkLst>
            <pc:docMk/>
            <pc:sldMk cId="147694163" sldId="6215"/>
            <ac:spMk id="6" creationId="{4AB6A579-A4CE-0BC5-AAA2-AB81194BA711}"/>
          </ac:spMkLst>
        </pc:spChg>
        <pc:spChg chg="del">
          <ac:chgData name="Fabian" userId="41e4c2d6-7b88-45dd-9d12-52f6054302e1" providerId="ADAL" clId="{D4BA7F72-344D-4CA9-BD79-14E099C30289}" dt="2023-03-27T08:18:16.315" v="1059" actId="478"/>
          <ac:spMkLst>
            <pc:docMk/>
            <pc:sldMk cId="147694163" sldId="6215"/>
            <ac:spMk id="8" creationId="{92104816-BC3B-4404-BF53-8BACF61FECEA}"/>
          </ac:spMkLst>
        </pc:spChg>
        <pc:spChg chg="del">
          <ac:chgData name="Fabian" userId="41e4c2d6-7b88-45dd-9d12-52f6054302e1" providerId="ADAL" clId="{D4BA7F72-344D-4CA9-BD79-14E099C30289}" dt="2023-03-27T08:18:16.315" v="1059" actId="478"/>
          <ac:spMkLst>
            <pc:docMk/>
            <pc:sldMk cId="147694163" sldId="6215"/>
            <ac:spMk id="9" creationId="{FB4A1831-A17F-4529-94E8-1207E4CFD425}"/>
          </ac:spMkLst>
        </pc:spChg>
        <pc:spChg chg="add del">
          <ac:chgData name="Fabian" userId="41e4c2d6-7b88-45dd-9d12-52f6054302e1" providerId="ADAL" clId="{D4BA7F72-344D-4CA9-BD79-14E099C30289}" dt="2023-03-27T08:19:18.431" v="1061" actId="22"/>
          <ac:spMkLst>
            <pc:docMk/>
            <pc:sldMk cId="147694163" sldId="6215"/>
            <ac:spMk id="28" creationId="{FE1D1F16-E48E-265D-88BB-F988777C9490}"/>
          </ac:spMkLst>
        </pc:spChg>
        <pc:spChg chg="add mod">
          <ac:chgData name="Fabian" userId="41e4c2d6-7b88-45dd-9d12-52f6054302e1" providerId="ADAL" clId="{D4BA7F72-344D-4CA9-BD79-14E099C30289}" dt="2023-03-27T08:23:38.520" v="1161" actId="207"/>
          <ac:spMkLst>
            <pc:docMk/>
            <pc:sldMk cId="147694163" sldId="6215"/>
            <ac:spMk id="33" creationId="{64744DD0-5C02-A811-BC30-D183B23614D1}"/>
          </ac:spMkLst>
        </pc:spChg>
        <pc:spChg chg="add mod">
          <ac:chgData name="Fabian" userId="41e4c2d6-7b88-45dd-9d12-52f6054302e1" providerId="ADAL" clId="{D4BA7F72-344D-4CA9-BD79-14E099C30289}" dt="2023-03-27T08:23:17.213" v="1160" actId="554"/>
          <ac:spMkLst>
            <pc:docMk/>
            <pc:sldMk cId="147694163" sldId="6215"/>
            <ac:spMk id="34" creationId="{90D7640A-42DF-1A5B-2A03-F79A149DCE54}"/>
          </ac:spMkLst>
        </pc:spChg>
        <pc:spChg chg="del">
          <ac:chgData name="Fabian" userId="41e4c2d6-7b88-45dd-9d12-52f6054302e1" providerId="ADAL" clId="{D4BA7F72-344D-4CA9-BD79-14E099C30289}" dt="2023-03-27T08:18:16.315" v="1059" actId="478"/>
          <ac:spMkLst>
            <pc:docMk/>
            <pc:sldMk cId="147694163" sldId="6215"/>
            <ac:spMk id="37" creationId="{2901BBF1-8272-4078-9BB5-B0E803C29D8A}"/>
          </ac:spMkLst>
        </pc:spChg>
        <pc:spChg chg="del">
          <ac:chgData name="Fabian" userId="41e4c2d6-7b88-45dd-9d12-52f6054302e1" providerId="ADAL" clId="{D4BA7F72-344D-4CA9-BD79-14E099C30289}" dt="2023-03-27T08:18:16.315" v="1059" actId="478"/>
          <ac:spMkLst>
            <pc:docMk/>
            <pc:sldMk cId="147694163" sldId="6215"/>
            <ac:spMk id="48" creationId="{E00E998C-47C4-472C-92F2-91ECA5513242}"/>
          </ac:spMkLst>
        </pc:spChg>
        <pc:grpChg chg="del">
          <ac:chgData name="Fabian" userId="41e4c2d6-7b88-45dd-9d12-52f6054302e1" providerId="ADAL" clId="{D4BA7F72-344D-4CA9-BD79-14E099C30289}" dt="2023-03-27T08:18:16.315" v="1059" actId="478"/>
          <ac:grpSpMkLst>
            <pc:docMk/>
            <pc:sldMk cId="147694163" sldId="6215"/>
            <ac:grpSpMk id="13" creationId="{F1EE6531-D217-43D3-BD2A-F691B758B7C7}"/>
          </ac:grpSpMkLst>
        </pc:grpChg>
        <pc:picChg chg="del">
          <ac:chgData name="Fabian" userId="41e4c2d6-7b88-45dd-9d12-52f6054302e1" providerId="ADAL" clId="{D4BA7F72-344D-4CA9-BD79-14E099C30289}" dt="2023-03-27T08:18:16.315" v="1059" actId="478"/>
          <ac:picMkLst>
            <pc:docMk/>
            <pc:sldMk cId="147694163" sldId="6215"/>
            <ac:picMk id="3" creationId="{CBAC9BA6-D58B-4AF6-9275-183770309399}"/>
          </ac:picMkLst>
        </pc:picChg>
        <pc:picChg chg="del">
          <ac:chgData name="Fabian" userId="41e4c2d6-7b88-45dd-9d12-52f6054302e1" providerId="ADAL" clId="{D4BA7F72-344D-4CA9-BD79-14E099C30289}" dt="2023-03-27T08:18:16.315" v="1059" actId="478"/>
          <ac:picMkLst>
            <pc:docMk/>
            <pc:sldMk cId="147694163" sldId="6215"/>
            <ac:picMk id="6" creationId="{E0D56B1A-D311-42F0-9327-A424B138F448}"/>
          </ac:picMkLst>
        </pc:picChg>
        <pc:picChg chg="del">
          <ac:chgData name="Fabian" userId="41e4c2d6-7b88-45dd-9d12-52f6054302e1" providerId="ADAL" clId="{D4BA7F72-344D-4CA9-BD79-14E099C30289}" dt="2023-03-27T08:18:16.315" v="1059" actId="478"/>
          <ac:picMkLst>
            <pc:docMk/>
            <pc:sldMk cId="147694163" sldId="6215"/>
            <ac:picMk id="11" creationId="{BDF128E8-9FF4-4762-89DE-11FE5894C454}"/>
          </ac:picMkLst>
        </pc:picChg>
        <pc:cxnChg chg="del">
          <ac:chgData name="Fabian" userId="41e4c2d6-7b88-45dd-9d12-52f6054302e1" providerId="ADAL" clId="{D4BA7F72-344D-4CA9-BD79-14E099C30289}" dt="2023-03-27T08:18:16.315" v="1059" actId="478"/>
          <ac:cxnSpMkLst>
            <pc:docMk/>
            <pc:sldMk cId="147694163" sldId="6215"/>
            <ac:cxnSpMk id="30" creationId="{1D5FA28C-4ACE-4E8E-B847-84B735F4FE20}"/>
          </ac:cxnSpMkLst>
        </pc:cxnChg>
        <pc:cxnChg chg="del">
          <ac:chgData name="Fabian" userId="41e4c2d6-7b88-45dd-9d12-52f6054302e1" providerId="ADAL" clId="{D4BA7F72-344D-4CA9-BD79-14E099C30289}" dt="2023-03-27T08:18:16.315" v="1059" actId="478"/>
          <ac:cxnSpMkLst>
            <pc:docMk/>
            <pc:sldMk cId="147694163" sldId="6215"/>
            <ac:cxnSpMk id="31" creationId="{F321C5BF-C653-4D33-9A80-AE4DF8005755}"/>
          </ac:cxnSpMkLst>
        </pc:cxnChg>
        <pc:cxnChg chg="del">
          <ac:chgData name="Fabian" userId="41e4c2d6-7b88-45dd-9d12-52f6054302e1" providerId="ADAL" clId="{D4BA7F72-344D-4CA9-BD79-14E099C30289}" dt="2023-03-27T08:18:16.315" v="1059" actId="478"/>
          <ac:cxnSpMkLst>
            <pc:docMk/>
            <pc:sldMk cId="147694163" sldId="6215"/>
            <ac:cxnSpMk id="32" creationId="{57224908-CB35-42B3-B546-8F8557D860C9}"/>
          </ac:cxnSpMkLst>
        </pc:cxnChg>
        <pc:cxnChg chg="del mod">
          <ac:chgData name="Fabian" userId="41e4c2d6-7b88-45dd-9d12-52f6054302e1" providerId="ADAL" clId="{D4BA7F72-344D-4CA9-BD79-14E099C30289}" dt="2023-03-27T08:18:16.315" v="1059" actId="478"/>
          <ac:cxnSpMkLst>
            <pc:docMk/>
            <pc:sldMk cId="147694163" sldId="6215"/>
            <ac:cxnSpMk id="39" creationId="{AC920F48-5CA6-476C-BADD-30BCB6CDE2ED}"/>
          </ac:cxnSpMkLst>
        </pc:cxnChg>
        <pc:cxnChg chg="del mod">
          <ac:chgData name="Fabian" userId="41e4c2d6-7b88-45dd-9d12-52f6054302e1" providerId="ADAL" clId="{D4BA7F72-344D-4CA9-BD79-14E099C30289}" dt="2023-03-27T08:18:16.315" v="1059" actId="478"/>
          <ac:cxnSpMkLst>
            <pc:docMk/>
            <pc:sldMk cId="147694163" sldId="6215"/>
            <ac:cxnSpMk id="44" creationId="{915CE16A-ECEE-493A-912B-26BE0BD7EF4D}"/>
          </ac:cxnSpMkLst>
        </pc:cxnChg>
        <pc:cxnChg chg="del">
          <ac:chgData name="Fabian" userId="41e4c2d6-7b88-45dd-9d12-52f6054302e1" providerId="ADAL" clId="{D4BA7F72-344D-4CA9-BD79-14E099C30289}" dt="2023-03-27T08:18:16.315" v="1059" actId="478"/>
          <ac:cxnSpMkLst>
            <pc:docMk/>
            <pc:sldMk cId="147694163" sldId="6215"/>
            <ac:cxnSpMk id="52" creationId="{86DAF3E2-F5FA-4521-BBDE-B9FDD0B34897}"/>
          </ac:cxnSpMkLst>
        </pc:cxnChg>
        <pc:cxnChg chg="del">
          <ac:chgData name="Fabian" userId="41e4c2d6-7b88-45dd-9d12-52f6054302e1" providerId="ADAL" clId="{D4BA7F72-344D-4CA9-BD79-14E099C30289}" dt="2023-03-27T08:18:16.315" v="1059" actId="478"/>
          <ac:cxnSpMkLst>
            <pc:docMk/>
            <pc:sldMk cId="147694163" sldId="6215"/>
            <ac:cxnSpMk id="54" creationId="{128FBCEA-34EA-4221-99BB-429F5B7F7562}"/>
          </ac:cxnSpMkLst>
        </pc:cxnChg>
      </pc:sldChg>
      <pc:sldChg chg="new del">
        <pc:chgData name="Fabian" userId="41e4c2d6-7b88-45dd-9d12-52f6054302e1" providerId="ADAL" clId="{D4BA7F72-344D-4CA9-BD79-14E099C30289}" dt="2023-03-27T08:22:22.805" v="1153" actId="47"/>
        <pc:sldMkLst>
          <pc:docMk/>
          <pc:sldMk cId="2952227524" sldId="6216"/>
        </pc:sldMkLst>
      </pc:sldChg>
      <pc:sldChg chg="addSp delSp modSp mod modNotesTx">
        <pc:chgData name="Fabian" userId="41e4c2d6-7b88-45dd-9d12-52f6054302e1" providerId="ADAL" clId="{D4BA7F72-344D-4CA9-BD79-14E099C30289}" dt="2023-03-30T13:57:42.039" v="4108" actId="6549"/>
        <pc:sldMkLst>
          <pc:docMk/>
          <pc:sldMk cId="1168456114" sldId="6247"/>
        </pc:sldMkLst>
        <pc:spChg chg="mod">
          <ac:chgData name="Fabian" userId="41e4c2d6-7b88-45dd-9d12-52f6054302e1" providerId="ADAL" clId="{D4BA7F72-344D-4CA9-BD79-14E099C30289}" dt="2023-03-30T13:57:29.294" v="4107" actId="20577"/>
          <ac:spMkLst>
            <pc:docMk/>
            <pc:sldMk cId="1168456114" sldId="6247"/>
            <ac:spMk id="2" creationId="{26FD13BB-25A3-3C72-59EC-DF328B7CD6DA}"/>
          </ac:spMkLst>
        </pc:spChg>
        <pc:spChg chg="mod">
          <ac:chgData name="Fabian" userId="41e4c2d6-7b88-45dd-9d12-52f6054302e1" providerId="ADAL" clId="{D4BA7F72-344D-4CA9-BD79-14E099C30289}" dt="2023-03-30T09:21:35.561" v="2285" actId="20577"/>
          <ac:spMkLst>
            <pc:docMk/>
            <pc:sldMk cId="1168456114" sldId="6247"/>
            <ac:spMk id="3" creationId="{92398A51-822A-263B-D7C3-B1884C547197}"/>
          </ac:spMkLst>
        </pc:spChg>
        <pc:picChg chg="add del mod">
          <ac:chgData name="Fabian" userId="41e4c2d6-7b88-45dd-9d12-52f6054302e1" providerId="ADAL" clId="{D4BA7F72-344D-4CA9-BD79-14E099C30289}" dt="2023-03-30T13:36:07.595" v="4069" actId="478"/>
          <ac:picMkLst>
            <pc:docMk/>
            <pc:sldMk cId="1168456114" sldId="6247"/>
            <ac:picMk id="4" creationId="{FDF4A93F-B927-887A-CC1C-611EBC19976C}"/>
          </ac:picMkLst>
        </pc:picChg>
        <pc:picChg chg="add mod">
          <ac:chgData name="Fabian" userId="41e4c2d6-7b88-45dd-9d12-52f6054302e1" providerId="ADAL" clId="{D4BA7F72-344D-4CA9-BD79-14E099C30289}" dt="2023-03-30T13:36:38.505" v="4074" actId="14100"/>
          <ac:picMkLst>
            <pc:docMk/>
            <pc:sldMk cId="1168456114" sldId="6247"/>
            <ac:picMk id="7" creationId="{F354E621-3D59-F028-39F6-C0210227FDC3}"/>
          </ac:picMkLst>
        </pc:picChg>
      </pc:sldChg>
      <pc:sldChg chg="addSp modSp new del mod">
        <pc:chgData name="Fabian" userId="41e4c2d6-7b88-45dd-9d12-52f6054302e1" providerId="ADAL" clId="{D4BA7F72-344D-4CA9-BD79-14E099C30289}" dt="2023-03-30T12:57:31.483" v="3776" actId="47"/>
        <pc:sldMkLst>
          <pc:docMk/>
          <pc:sldMk cId="4107068999" sldId="6256"/>
        </pc:sldMkLst>
        <pc:spChg chg="mod">
          <ac:chgData name="Fabian" userId="41e4c2d6-7b88-45dd-9d12-52f6054302e1" providerId="ADAL" clId="{D4BA7F72-344D-4CA9-BD79-14E099C30289}" dt="2023-03-30T09:22:15.064" v="2351" actId="790"/>
          <ac:spMkLst>
            <pc:docMk/>
            <pc:sldMk cId="4107068999" sldId="6256"/>
            <ac:spMk id="3" creationId="{5E6FC957-0955-A27D-F08D-F3FCABBFAABC}"/>
          </ac:spMkLst>
        </pc:spChg>
        <pc:spChg chg="add mod">
          <ac:chgData name="Fabian" userId="41e4c2d6-7b88-45dd-9d12-52f6054302e1" providerId="ADAL" clId="{D4BA7F72-344D-4CA9-BD79-14E099C30289}" dt="2023-03-30T09:21:23.725" v="2271"/>
          <ac:spMkLst>
            <pc:docMk/>
            <pc:sldMk cId="4107068999" sldId="6256"/>
            <ac:spMk id="4" creationId="{86B38790-0366-C7F1-4643-03BAB72E7DF4}"/>
          </ac:spMkLst>
        </pc:spChg>
      </pc:sldChg>
      <pc:sldChg chg="modSp add del mod">
        <pc:chgData name="Fabian" userId="41e4c2d6-7b88-45dd-9d12-52f6054302e1" providerId="ADAL" clId="{D4BA7F72-344D-4CA9-BD79-14E099C30289}" dt="2023-03-30T12:56:59.331" v="3772" actId="47"/>
        <pc:sldMkLst>
          <pc:docMk/>
          <pc:sldMk cId="2974959431" sldId="6257"/>
        </pc:sldMkLst>
        <pc:spChg chg="mod">
          <ac:chgData name="Fabian" userId="41e4c2d6-7b88-45dd-9d12-52f6054302e1" providerId="ADAL" clId="{D4BA7F72-344D-4CA9-BD79-14E099C30289}" dt="2023-03-30T09:23:23.641" v="2407" actId="20577"/>
          <ac:spMkLst>
            <pc:docMk/>
            <pc:sldMk cId="2974959431" sldId="6257"/>
            <ac:spMk id="3" creationId="{5E6FC957-0955-A27D-F08D-F3FCABBFAABC}"/>
          </ac:spMkLst>
        </pc:spChg>
      </pc:sldChg>
      <pc:sldChg chg="addSp modSp new mod">
        <pc:chgData name="Fabian" userId="41e4c2d6-7b88-45dd-9d12-52f6054302e1" providerId="ADAL" clId="{D4BA7F72-344D-4CA9-BD79-14E099C30289}" dt="2023-03-30T13:34:38.985" v="4065"/>
        <pc:sldMkLst>
          <pc:docMk/>
          <pc:sldMk cId="508988010" sldId="6258"/>
        </pc:sldMkLst>
        <pc:spChg chg="mod">
          <ac:chgData name="Fabian" userId="41e4c2d6-7b88-45dd-9d12-52f6054302e1" providerId="ADAL" clId="{D4BA7F72-344D-4CA9-BD79-14E099C30289}" dt="2023-03-30T13:34:02.454" v="4064" actId="5793"/>
          <ac:spMkLst>
            <pc:docMk/>
            <pc:sldMk cId="508988010" sldId="6258"/>
            <ac:spMk id="2" creationId="{A05CEFFE-E0BC-7818-F984-1AFB8F67B055}"/>
          </ac:spMkLst>
        </pc:spChg>
        <pc:spChg chg="mod">
          <ac:chgData name="Fabian" userId="41e4c2d6-7b88-45dd-9d12-52f6054302e1" providerId="ADAL" clId="{D4BA7F72-344D-4CA9-BD79-14E099C30289}" dt="2023-03-30T10:15:07.946" v="3524" actId="20577"/>
          <ac:spMkLst>
            <pc:docMk/>
            <pc:sldMk cId="508988010" sldId="6258"/>
            <ac:spMk id="3" creationId="{677B9EA4-C3BB-162C-6F1D-2C1023C3834E}"/>
          </ac:spMkLst>
        </pc:spChg>
        <pc:spChg chg="add mod">
          <ac:chgData name="Fabian" userId="41e4c2d6-7b88-45dd-9d12-52f6054302e1" providerId="ADAL" clId="{D4BA7F72-344D-4CA9-BD79-14E099C30289}" dt="2023-03-30T13:34:38.985" v="4065"/>
          <ac:spMkLst>
            <pc:docMk/>
            <pc:sldMk cId="508988010" sldId="6258"/>
            <ac:spMk id="4" creationId="{78E46E43-60D7-889D-044D-1A43C41AFD52}"/>
          </ac:spMkLst>
        </pc:spChg>
      </pc:sldChg>
      <pc:sldChg chg="addSp modSp new del mod">
        <pc:chgData name="Fabian" userId="41e4c2d6-7b88-45dd-9d12-52f6054302e1" providerId="ADAL" clId="{D4BA7F72-344D-4CA9-BD79-14E099C30289}" dt="2023-03-30T09:25:57.918" v="2445" actId="47"/>
        <pc:sldMkLst>
          <pc:docMk/>
          <pc:sldMk cId="4060166766" sldId="6258"/>
        </pc:sldMkLst>
        <pc:spChg chg="mod">
          <ac:chgData name="Fabian" userId="41e4c2d6-7b88-45dd-9d12-52f6054302e1" providerId="ADAL" clId="{D4BA7F72-344D-4CA9-BD79-14E099C30289}" dt="2023-03-30T09:24:12.192" v="2434" actId="14100"/>
          <ac:spMkLst>
            <pc:docMk/>
            <pc:sldMk cId="4060166766" sldId="6258"/>
            <ac:spMk id="2" creationId="{69EFBD22-1E97-363D-E95A-4A3C73F5247E}"/>
          </ac:spMkLst>
        </pc:spChg>
        <pc:spChg chg="mod">
          <ac:chgData name="Fabian" userId="41e4c2d6-7b88-45dd-9d12-52f6054302e1" providerId="ADAL" clId="{D4BA7F72-344D-4CA9-BD79-14E099C30289}" dt="2023-03-30T09:25:47.044" v="2441" actId="21"/>
          <ac:spMkLst>
            <pc:docMk/>
            <pc:sldMk cId="4060166766" sldId="6258"/>
            <ac:spMk id="3" creationId="{04A99D22-E292-9463-77AB-FC5396980F35}"/>
          </ac:spMkLst>
        </pc:spChg>
        <pc:grpChg chg="add mod">
          <ac:chgData name="Fabian" userId="41e4c2d6-7b88-45dd-9d12-52f6054302e1" providerId="ADAL" clId="{D4BA7F72-344D-4CA9-BD79-14E099C30289}" dt="2023-03-30T09:24:47.522" v="2439" actId="1076"/>
          <ac:grpSpMkLst>
            <pc:docMk/>
            <pc:sldMk cId="4060166766" sldId="6258"/>
            <ac:grpSpMk id="4" creationId="{796EBF8B-E81F-3E1C-4229-5979DEC1D32C}"/>
          </ac:grpSpMkLst>
        </pc:grpChg>
        <pc:picChg chg="mod">
          <ac:chgData name="Fabian" userId="41e4c2d6-7b88-45dd-9d12-52f6054302e1" providerId="ADAL" clId="{D4BA7F72-344D-4CA9-BD79-14E099C30289}" dt="2023-03-30T09:23:56.053" v="2433"/>
          <ac:picMkLst>
            <pc:docMk/>
            <pc:sldMk cId="4060166766" sldId="6258"/>
            <ac:picMk id="5" creationId="{97C94C04-B594-5B57-D491-EE5CFFAE9F81}"/>
          </ac:picMkLst>
        </pc:picChg>
        <pc:picChg chg="mod">
          <ac:chgData name="Fabian" userId="41e4c2d6-7b88-45dd-9d12-52f6054302e1" providerId="ADAL" clId="{D4BA7F72-344D-4CA9-BD79-14E099C30289}" dt="2023-03-30T09:23:56.053" v="2433"/>
          <ac:picMkLst>
            <pc:docMk/>
            <pc:sldMk cId="4060166766" sldId="6258"/>
            <ac:picMk id="6" creationId="{C41F8CC9-DAA7-A775-0BF1-6DABFAFBFB6E}"/>
          </ac:picMkLst>
        </pc:picChg>
      </pc:sldChg>
      <pc:sldChg chg="addSp delSp modSp add mod">
        <pc:chgData name="Fabian" userId="41e4c2d6-7b88-45dd-9d12-52f6054302e1" providerId="ADAL" clId="{D4BA7F72-344D-4CA9-BD79-14E099C30289}" dt="2023-03-30T14:00:13.260" v="4149" actId="404"/>
        <pc:sldMkLst>
          <pc:docMk/>
          <pc:sldMk cId="2436042040" sldId="6259"/>
        </pc:sldMkLst>
        <pc:spChg chg="mod">
          <ac:chgData name="Fabian" userId="41e4c2d6-7b88-45dd-9d12-52f6054302e1" providerId="ADAL" clId="{D4BA7F72-344D-4CA9-BD79-14E099C30289}" dt="2023-03-30T10:04:54.808" v="3350" actId="20577"/>
          <ac:spMkLst>
            <pc:docMk/>
            <pc:sldMk cId="2436042040" sldId="6259"/>
            <ac:spMk id="2" creationId="{F3BBE854-0C7E-9A4D-4C15-CD7838868E3B}"/>
          </ac:spMkLst>
        </pc:spChg>
        <pc:spChg chg="del">
          <ac:chgData name="Fabian" userId="41e4c2d6-7b88-45dd-9d12-52f6054302e1" providerId="ADAL" clId="{D4BA7F72-344D-4CA9-BD79-14E099C30289}" dt="2023-03-30T09:48:50.563" v="2909" actId="478"/>
          <ac:spMkLst>
            <pc:docMk/>
            <pc:sldMk cId="2436042040" sldId="6259"/>
            <ac:spMk id="3" creationId="{DABC9FD0-B45F-33BF-6D41-623714F40009}"/>
          </ac:spMkLst>
        </pc:spChg>
        <pc:spChg chg="mod">
          <ac:chgData name="Fabian" userId="41e4c2d6-7b88-45dd-9d12-52f6054302e1" providerId="ADAL" clId="{D4BA7F72-344D-4CA9-BD79-14E099C30289}" dt="2023-03-30T14:00:13.260" v="4149" actId="404"/>
          <ac:spMkLst>
            <pc:docMk/>
            <pc:sldMk cId="2436042040" sldId="6259"/>
            <ac:spMk id="4" creationId="{321C466B-E6E4-30B4-FEA8-72328C113596}"/>
          </ac:spMkLst>
        </pc:spChg>
        <pc:spChg chg="add mod">
          <ac:chgData name="Fabian" userId="41e4c2d6-7b88-45dd-9d12-52f6054302e1" providerId="ADAL" clId="{D4BA7F72-344D-4CA9-BD79-14E099C30289}" dt="2023-03-30T09:56:48.730" v="3233" actId="20577"/>
          <ac:spMkLst>
            <pc:docMk/>
            <pc:sldMk cId="2436042040" sldId="6259"/>
            <ac:spMk id="8" creationId="{4953ECFF-C1EF-9A03-1BB1-CCD592E51057}"/>
          </ac:spMkLst>
        </pc:spChg>
        <pc:spChg chg="add mod">
          <ac:chgData name="Fabian" userId="41e4c2d6-7b88-45dd-9d12-52f6054302e1" providerId="ADAL" clId="{D4BA7F72-344D-4CA9-BD79-14E099C30289}" dt="2023-03-30T10:02:16.518" v="3331" actId="20577"/>
          <ac:spMkLst>
            <pc:docMk/>
            <pc:sldMk cId="2436042040" sldId="6259"/>
            <ac:spMk id="9" creationId="{99340DA9-D83B-DAC4-C47A-99F2FA9D3BED}"/>
          </ac:spMkLst>
        </pc:spChg>
        <pc:spChg chg="add mod">
          <ac:chgData name="Fabian" userId="41e4c2d6-7b88-45dd-9d12-52f6054302e1" providerId="ADAL" clId="{D4BA7F72-344D-4CA9-BD79-14E099C30289}" dt="2023-03-30T10:04:37.556" v="3341"/>
          <ac:spMkLst>
            <pc:docMk/>
            <pc:sldMk cId="2436042040" sldId="6259"/>
            <ac:spMk id="10" creationId="{CC30213E-447F-508A-B6BA-D3D98CA15B04}"/>
          </ac:spMkLst>
        </pc:spChg>
        <pc:picChg chg="del">
          <ac:chgData name="Fabian" userId="41e4c2d6-7b88-45dd-9d12-52f6054302e1" providerId="ADAL" clId="{D4BA7F72-344D-4CA9-BD79-14E099C30289}" dt="2023-03-30T09:48:49.428" v="2908" actId="478"/>
          <ac:picMkLst>
            <pc:docMk/>
            <pc:sldMk cId="2436042040" sldId="6259"/>
            <ac:picMk id="5" creationId="{81735EAC-BDD9-64F9-4110-FE37D97EA8F8}"/>
          </ac:picMkLst>
        </pc:picChg>
        <pc:picChg chg="add mod">
          <ac:chgData name="Fabian" userId="41e4c2d6-7b88-45dd-9d12-52f6054302e1" providerId="ADAL" clId="{D4BA7F72-344D-4CA9-BD79-14E099C30289}" dt="2023-03-30T09:52:44.673" v="2915"/>
          <ac:picMkLst>
            <pc:docMk/>
            <pc:sldMk cId="2436042040" sldId="6259"/>
            <ac:picMk id="6" creationId="{06311C3A-4FA5-7FC1-F497-BF8867F5DE05}"/>
          </ac:picMkLst>
        </pc:picChg>
        <pc:picChg chg="add mod modCrop">
          <ac:chgData name="Fabian" userId="41e4c2d6-7b88-45dd-9d12-52f6054302e1" providerId="ADAL" clId="{D4BA7F72-344D-4CA9-BD79-14E099C30289}" dt="2023-03-30T09:57:00.561" v="3235" actId="732"/>
          <ac:picMkLst>
            <pc:docMk/>
            <pc:sldMk cId="2436042040" sldId="6259"/>
            <ac:picMk id="7" creationId="{AD7915D2-38F0-5375-01CD-CEA1568C0F5C}"/>
          </ac:picMkLst>
        </pc:picChg>
      </pc:sldChg>
      <pc:sldChg chg="addSp delSp modSp add mod">
        <pc:chgData name="Fabian" userId="41e4c2d6-7b88-45dd-9d12-52f6054302e1" providerId="ADAL" clId="{D4BA7F72-344D-4CA9-BD79-14E099C30289}" dt="2023-03-30T14:00:17.390" v="4150" actId="404"/>
        <pc:sldMkLst>
          <pc:docMk/>
          <pc:sldMk cId="1089988890" sldId="6260"/>
        </pc:sldMkLst>
        <pc:spChg chg="mod">
          <ac:chgData name="Fabian" userId="41e4c2d6-7b88-45dd-9d12-52f6054302e1" providerId="ADAL" clId="{D4BA7F72-344D-4CA9-BD79-14E099C30289}" dt="2023-03-30T10:05:03.804" v="3351"/>
          <ac:spMkLst>
            <pc:docMk/>
            <pc:sldMk cId="1089988890" sldId="6260"/>
            <ac:spMk id="2" creationId="{F3BBE854-0C7E-9A4D-4C15-CD7838868E3B}"/>
          </ac:spMkLst>
        </pc:spChg>
        <pc:spChg chg="mod">
          <ac:chgData name="Fabian" userId="41e4c2d6-7b88-45dd-9d12-52f6054302e1" providerId="ADAL" clId="{D4BA7F72-344D-4CA9-BD79-14E099C30289}" dt="2023-03-30T14:00:17.390" v="4150" actId="404"/>
          <ac:spMkLst>
            <pc:docMk/>
            <pc:sldMk cId="1089988890" sldId="6260"/>
            <ac:spMk id="4" creationId="{321C466B-E6E4-30B4-FEA8-72328C113596}"/>
          </ac:spMkLst>
        </pc:spChg>
        <pc:spChg chg="del">
          <ac:chgData name="Fabian" userId="41e4c2d6-7b88-45dd-9d12-52f6054302e1" providerId="ADAL" clId="{D4BA7F72-344D-4CA9-BD79-14E099C30289}" dt="2023-03-30T09:57:53.177" v="3253" actId="478"/>
          <ac:spMkLst>
            <pc:docMk/>
            <pc:sldMk cId="1089988890" sldId="6260"/>
            <ac:spMk id="8" creationId="{4953ECFF-C1EF-9A03-1BB1-CCD592E51057}"/>
          </ac:spMkLst>
        </pc:spChg>
        <pc:spChg chg="add mod">
          <ac:chgData name="Fabian" userId="41e4c2d6-7b88-45dd-9d12-52f6054302e1" providerId="ADAL" clId="{D4BA7F72-344D-4CA9-BD79-14E099C30289}" dt="2023-03-30T09:59:12.382" v="3294"/>
          <ac:spMkLst>
            <pc:docMk/>
            <pc:sldMk cId="1089988890" sldId="6260"/>
            <ac:spMk id="9" creationId="{62243796-DEB5-2E64-BFB8-8EE1221D4D6E}"/>
          </ac:spMkLst>
        </pc:spChg>
        <pc:spChg chg="add mod">
          <ac:chgData name="Fabian" userId="41e4c2d6-7b88-45dd-9d12-52f6054302e1" providerId="ADAL" clId="{D4BA7F72-344D-4CA9-BD79-14E099C30289}" dt="2023-03-30T10:02:18.925" v="3332" actId="20577"/>
          <ac:spMkLst>
            <pc:docMk/>
            <pc:sldMk cId="1089988890" sldId="6260"/>
            <ac:spMk id="10" creationId="{FAEF64ED-FC2D-FC49-424C-680F934ECADC}"/>
          </ac:spMkLst>
        </pc:spChg>
        <pc:spChg chg="add mod">
          <ac:chgData name="Fabian" userId="41e4c2d6-7b88-45dd-9d12-52f6054302e1" providerId="ADAL" clId="{D4BA7F72-344D-4CA9-BD79-14E099C30289}" dt="2023-03-30T10:04:38.999" v="3342"/>
          <ac:spMkLst>
            <pc:docMk/>
            <pc:sldMk cId="1089988890" sldId="6260"/>
            <ac:spMk id="11" creationId="{54217B05-63DA-6048-E2A1-41D8D7FDFD40}"/>
          </ac:spMkLst>
        </pc:spChg>
        <pc:picChg chg="add mod">
          <ac:chgData name="Fabian" userId="41e4c2d6-7b88-45dd-9d12-52f6054302e1" providerId="ADAL" clId="{D4BA7F72-344D-4CA9-BD79-14E099C30289}" dt="2023-03-30T09:58:25.553" v="3268"/>
          <ac:picMkLst>
            <pc:docMk/>
            <pc:sldMk cId="1089988890" sldId="6260"/>
            <ac:picMk id="3" creationId="{C9719F40-D60E-DD39-F818-393B0789EF22}"/>
          </ac:picMkLst>
        </pc:picChg>
        <pc:picChg chg="add mod">
          <ac:chgData name="Fabian" userId="41e4c2d6-7b88-45dd-9d12-52f6054302e1" providerId="ADAL" clId="{D4BA7F72-344D-4CA9-BD79-14E099C30289}" dt="2023-03-30T09:54:18.558" v="2992" actId="1076"/>
          <ac:picMkLst>
            <pc:docMk/>
            <pc:sldMk cId="1089988890" sldId="6260"/>
            <ac:picMk id="5" creationId="{9E52B900-F978-4571-4A7B-A6E287A6711F}"/>
          </ac:picMkLst>
        </pc:picChg>
        <pc:picChg chg="del">
          <ac:chgData name="Fabian" userId="41e4c2d6-7b88-45dd-9d12-52f6054302e1" providerId="ADAL" clId="{D4BA7F72-344D-4CA9-BD79-14E099C30289}" dt="2023-03-30T09:58:09.392" v="3256" actId="478"/>
          <ac:picMkLst>
            <pc:docMk/>
            <pc:sldMk cId="1089988890" sldId="6260"/>
            <ac:picMk id="6" creationId="{06311C3A-4FA5-7FC1-F497-BF8867F5DE05}"/>
          </ac:picMkLst>
        </pc:picChg>
      </pc:sldChg>
      <pc:sldChg chg="addSp delSp modSp add mod">
        <pc:chgData name="Fabian" userId="41e4c2d6-7b88-45dd-9d12-52f6054302e1" providerId="ADAL" clId="{D4BA7F72-344D-4CA9-BD79-14E099C30289}" dt="2023-03-30T14:00:26.867" v="4151" actId="404"/>
        <pc:sldMkLst>
          <pc:docMk/>
          <pc:sldMk cId="1914996415" sldId="6261"/>
        </pc:sldMkLst>
        <pc:spChg chg="mod">
          <ac:chgData name="Fabian" userId="41e4c2d6-7b88-45dd-9d12-52f6054302e1" providerId="ADAL" clId="{D4BA7F72-344D-4CA9-BD79-14E099C30289}" dt="2023-03-30T10:05:07.092" v="3352"/>
          <ac:spMkLst>
            <pc:docMk/>
            <pc:sldMk cId="1914996415" sldId="6261"/>
            <ac:spMk id="2" creationId="{F3BBE854-0C7E-9A4D-4C15-CD7838868E3B}"/>
          </ac:spMkLst>
        </pc:spChg>
        <pc:spChg chg="mod">
          <ac:chgData name="Fabian" userId="41e4c2d6-7b88-45dd-9d12-52f6054302e1" providerId="ADAL" clId="{D4BA7F72-344D-4CA9-BD79-14E099C30289}" dt="2023-03-30T14:00:26.867" v="4151" actId="404"/>
          <ac:spMkLst>
            <pc:docMk/>
            <pc:sldMk cId="1914996415" sldId="6261"/>
            <ac:spMk id="4" creationId="{321C466B-E6E4-30B4-FEA8-72328C113596}"/>
          </ac:spMkLst>
        </pc:spChg>
        <pc:spChg chg="mod">
          <ac:chgData name="Fabian" userId="41e4c2d6-7b88-45dd-9d12-52f6054302e1" providerId="ADAL" clId="{D4BA7F72-344D-4CA9-BD79-14E099C30289}" dt="2023-03-30T10:01:44.443" v="3314" actId="1076"/>
          <ac:spMkLst>
            <pc:docMk/>
            <pc:sldMk cId="1914996415" sldId="6261"/>
            <ac:spMk id="9" creationId="{62243796-DEB5-2E64-BFB8-8EE1221D4D6E}"/>
          </ac:spMkLst>
        </pc:spChg>
        <pc:spChg chg="mod">
          <ac:chgData name="Fabian" userId="41e4c2d6-7b88-45dd-9d12-52f6054302e1" providerId="ADAL" clId="{D4BA7F72-344D-4CA9-BD79-14E099C30289}" dt="2023-03-30T10:02:21.596" v="3333" actId="20577"/>
          <ac:spMkLst>
            <pc:docMk/>
            <pc:sldMk cId="1914996415" sldId="6261"/>
            <ac:spMk id="10" creationId="{FAEF64ED-FC2D-FC49-424C-680F934ECADC}"/>
          </ac:spMkLst>
        </pc:spChg>
        <pc:spChg chg="add mod">
          <ac:chgData name="Fabian" userId="41e4c2d6-7b88-45dd-9d12-52f6054302e1" providerId="ADAL" clId="{D4BA7F72-344D-4CA9-BD79-14E099C30289}" dt="2023-03-30T10:04:40.834" v="3343"/>
          <ac:spMkLst>
            <pc:docMk/>
            <pc:sldMk cId="1914996415" sldId="6261"/>
            <ac:spMk id="13" creationId="{E27156FD-1002-6E4C-CE62-FC530EA9F6F9}"/>
          </ac:spMkLst>
        </pc:spChg>
        <pc:picChg chg="del">
          <ac:chgData name="Fabian" userId="41e4c2d6-7b88-45dd-9d12-52f6054302e1" providerId="ADAL" clId="{D4BA7F72-344D-4CA9-BD79-14E099C30289}" dt="2023-03-30T09:59:40.394" v="3297" actId="478"/>
          <ac:picMkLst>
            <pc:docMk/>
            <pc:sldMk cId="1914996415" sldId="6261"/>
            <ac:picMk id="3" creationId="{C9719F40-D60E-DD39-F818-393B0789EF22}"/>
          </ac:picMkLst>
        </pc:picChg>
        <pc:picChg chg="del">
          <ac:chgData name="Fabian" userId="41e4c2d6-7b88-45dd-9d12-52f6054302e1" providerId="ADAL" clId="{D4BA7F72-344D-4CA9-BD79-14E099C30289}" dt="2023-03-30T09:59:40.394" v="3297" actId="478"/>
          <ac:picMkLst>
            <pc:docMk/>
            <pc:sldMk cId="1914996415" sldId="6261"/>
            <ac:picMk id="5" creationId="{9E52B900-F978-4571-4A7B-A6E287A6711F}"/>
          </ac:picMkLst>
        </pc:picChg>
        <pc:picChg chg="add del mod">
          <ac:chgData name="Fabian" userId="41e4c2d6-7b88-45dd-9d12-52f6054302e1" providerId="ADAL" clId="{D4BA7F72-344D-4CA9-BD79-14E099C30289}" dt="2023-03-30T10:00:47.502" v="3302" actId="478"/>
          <ac:picMkLst>
            <pc:docMk/>
            <pc:sldMk cId="1914996415" sldId="6261"/>
            <ac:picMk id="6" creationId="{9376E4E4-F6B3-1A47-EF0F-DBFC3814D157}"/>
          </ac:picMkLst>
        </pc:picChg>
        <pc:picChg chg="del">
          <ac:chgData name="Fabian" userId="41e4c2d6-7b88-45dd-9d12-52f6054302e1" providerId="ADAL" clId="{D4BA7F72-344D-4CA9-BD79-14E099C30289}" dt="2023-03-30T09:59:41.440" v="3298" actId="478"/>
          <ac:picMkLst>
            <pc:docMk/>
            <pc:sldMk cId="1914996415" sldId="6261"/>
            <ac:picMk id="7" creationId="{AD7915D2-38F0-5375-01CD-CEA1568C0F5C}"/>
          </ac:picMkLst>
        </pc:picChg>
        <pc:picChg chg="add del mod">
          <ac:chgData name="Fabian" userId="41e4c2d6-7b88-45dd-9d12-52f6054302e1" providerId="ADAL" clId="{D4BA7F72-344D-4CA9-BD79-14E099C30289}" dt="2023-03-30T10:00:47.502" v="3302" actId="478"/>
          <ac:picMkLst>
            <pc:docMk/>
            <pc:sldMk cId="1914996415" sldId="6261"/>
            <ac:picMk id="8" creationId="{50C78D70-BD83-783D-4EFF-3BF78AEBD5FF}"/>
          </ac:picMkLst>
        </pc:picChg>
        <pc:picChg chg="add mod">
          <ac:chgData name="Fabian" userId="41e4c2d6-7b88-45dd-9d12-52f6054302e1" providerId="ADAL" clId="{D4BA7F72-344D-4CA9-BD79-14E099C30289}" dt="2023-03-30T10:01:35.452" v="3312"/>
          <ac:picMkLst>
            <pc:docMk/>
            <pc:sldMk cId="1914996415" sldId="6261"/>
            <ac:picMk id="11" creationId="{E1DF3453-6F9C-8ED6-A90C-08B8610F0E8B}"/>
          </ac:picMkLst>
        </pc:picChg>
        <pc:picChg chg="add mod">
          <ac:chgData name="Fabian" userId="41e4c2d6-7b88-45dd-9d12-52f6054302e1" providerId="ADAL" clId="{D4BA7F72-344D-4CA9-BD79-14E099C30289}" dt="2023-03-30T10:03:01.443" v="3335"/>
          <ac:picMkLst>
            <pc:docMk/>
            <pc:sldMk cId="1914996415" sldId="6261"/>
            <ac:picMk id="12" creationId="{44EE9D6E-548B-CE6F-4EFE-0C34A6DB3046}"/>
          </ac:picMkLst>
        </pc:picChg>
      </pc:sldChg>
      <pc:sldChg chg="addSp modSp add mod">
        <pc:chgData name="Fabian" userId="41e4c2d6-7b88-45dd-9d12-52f6054302e1" providerId="ADAL" clId="{D4BA7F72-344D-4CA9-BD79-14E099C30289}" dt="2023-03-30T13:23:44.401" v="3786" actId="20577"/>
        <pc:sldMkLst>
          <pc:docMk/>
          <pc:sldMk cId="3857969750" sldId="2145708264"/>
        </pc:sldMkLst>
        <pc:spChg chg="add mod">
          <ac:chgData name="Fabian" userId="41e4c2d6-7b88-45dd-9d12-52f6054302e1" providerId="ADAL" clId="{D4BA7F72-344D-4CA9-BD79-14E099C30289}" dt="2023-03-30T12:57:05.233" v="3773"/>
          <ac:spMkLst>
            <pc:docMk/>
            <pc:sldMk cId="3857969750" sldId="2145708264"/>
            <ac:spMk id="2" creationId="{C5897B59-270C-5C58-8249-C511A0C5F2D0}"/>
          </ac:spMkLst>
        </pc:spChg>
        <pc:spChg chg="mod">
          <ac:chgData name="Fabian" userId="41e4c2d6-7b88-45dd-9d12-52f6054302e1" providerId="ADAL" clId="{D4BA7F72-344D-4CA9-BD79-14E099C30289}" dt="2023-03-30T13:23:44.401" v="3786" actId="20577"/>
          <ac:spMkLst>
            <pc:docMk/>
            <pc:sldMk cId="3857969750" sldId="2145708264"/>
            <ac:spMk id="9" creationId="{FE08A147-60C5-E5B9-3758-280EDC46A8C0}"/>
          </ac:spMkLst>
        </pc:spChg>
      </pc:sldChg>
      <pc:sldChg chg="addSp modSp add mod modNotesTx">
        <pc:chgData name="Fabian" userId="41e4c2d6-7b88-45dd-9d12-52f6054302e1" providerId="ADAL" clId="{D4BA7F72-344D-4CA9-BD79-14E099C30289}" dt="2023-03-30T13:57:56.558" v="4122" actId="20577"/>
        <pc:sldMkLst>
          <pc:docMk/>
          <pc:sldMk cId="2222940252" sldId="2145708265"/>
        </pc:sldMkLst>
        <pc:spChg chg="add mod">
          <ac:chgData name="Fabian" userId="41e4c2d6-7b88-45dd-9d12-52f6054302e1" providerId="ADAL" clId="{D4BA7F72-344D-4CA9-BD79-14E099C30289}" dt="2023-03-30T12:57:10.979" v="3774"/>
          <ac:spMkLst>
            <pc:docMk/>
            <pc:sldMk cId="2222940252" sldId="2145708265"/>
            <ac:spMk id="2" creationId="{CE816B86-28FF-EC9C-2D57-E9A93E41F10C}"/>
          </ac:spMkLst>
        </pc:spChg>
        <pc:spChg chg="mod">
          <ac:chgData name="Fabian" userId="41e4c2d6-7b88-45dd-9d12-52f6054302e1" providerId="ADAL" clId="{D4BA7F72-344D-4CA9-BD79-14E099C30289}" dt="2023-03-30T13:38:03.732" v="4102" actId="20577"/>
          <ac:spMkLst>
            <pc:docMk/>
            <pc:sldMk cId="2222940252" sldId="2145708265"/>
            <ac:spMk id="125" creationId="{0F2234AC-38CD-7984-F693-1BA35D3C421B}"/>
          </ac:spMkLst>
        </pc:spChg>
        <pc:spChg chg="mod">
          <ac:chgData name="Fabian" userId="41e4c2d6-7b88-45dd-9d12-52f6054302e1" providerId="ADAL" clId="{D4BA7F72-344D-4CA9-BD79-14E099C30289}" dt="2023-03-30T12:56:31.312" v="3769"/>
          <ac:spMkLst>
            <pc:docMk/>
            <pc:sldMk cId="2222940252" sldId="2145708265"/>
            <ac:spMk id="127" creationId="{DE8C3AF8-326B-1E94-6E68-C3B834772BF3}"/>
          </ac:spMkLst>
        </pc:spChg>
      </pc:sldChg>
      <pc:sldChg chg="addSp modSp add mod">
        <pc:chgData name="Fabian" userId="41e4c2d6-7b88-45dd-9d12-52f6054302e1" providerId="ADAL" clId="{D4BA7F72-344D-4CA9-BD79-14E099C30289}" dt="2023-03-30T13:42:36.318" v="4104" actId="20577"/>
        <pc:sldMkLst>
          <pc:docMk/>
          <pc:sldMk cId="2905725275" sldId="2145708266"/>
        </pc:sldMkLst>
        <pc:spChg chg="mod">
          <ac:chgData name="Fabian" userId="41e4c2d6-7b88-45dd-9d12-52f6054302e1" providerId="ADAL" clId="{D4BA7F72-344D-4CA9-BD79-14E099C30289}" dt="2023-03-30T12:56:54.671" v="3771"/>
          <ac:spMkLst>
            <pc:docMk/>
            <pc:sldMk cId="2905725275" sldId="2145708266"/>
            <ac:spMk id="2" creationId="{9F367E6D-AC32-CCC6-49D7-6885AE82CC45}"/>
          </ac:spMkLst>
        </pc:spChg>
        <pc:spChg chg="add mod">
          <ac:chgData name="Fabian" userId="41e4c2d6-7b88-45dd-9d12-52f6054302e1" providerId="ADAL" clId="{D4BA7F72-344D-4CA9-BD79-14E099C30289}" dt="2023-03-30T13:24:47.753" v="3787" actId="1076"/>
          <ac:spMkLst>
            <pc:docMk/>
            <pc:sldMk cId="2905725275" sldId="2145708266"/>
            <ac:spMk id="5" creationId="{415FDC1E-B2EF-FE53-B173-D8A978B7AE75}"/>
          </ac:spMkLst>
        </pc:spChg>
        <pc:spChg chg="mod">
          <ac:chgData name="Fabian" userId="41e4c2d6-7b88-45dd-9d12-52f6054302e1" providerId="ADAL" clId="{D4BA7F72-344D-4CA9-BD79-14E099C30289}" dt="2023-03-30T13:42:36.318" v="4104" actId="20577"/>
          <ac:spMkLst>
            <pc:docMk/>
            <pc:sldMk cId="2905725275" sldId="2145708266"/>
            <ac:spMk id="32" creationId="{1B303D1D-04DF-054D-0D18-E7C8C9887353}"/>
          </ac:spMkLst>
        </pc:spChg>
      </pc:sldChg>
    </pc:docChg>
  </pc:docChgLst>
  <pc:docChgLst>
    <pc:chgData name="Josef Papenfort" userId="96b0849d-264b-4c3d-a399-4ad88ffa6bd3" providerId="ADAL" clId="{F9E86683-4461-4D5B-90E6-7BCFF263D989}"/>
    <pc:docChg chg="undo custSel addSld delSld modSld">
      <pc:chgData name="Josef Papenfort" userId="96b0849d-264b-4c3d-a399-4ad88ffa6bd3" providerId="ADAL" clId="{F9E86683-4461-4D5B-90E6-7BCFF263D989}" dt="2023-03-30T05:50:35.979" v="1723" actId="207"/>
      <pc:docMkLst>
        <pc:docMk/>
      </pc:docMkLst>
      <pc:sldChg chg="del">
        <pc:chgData name="Josef Papenfort" userId="96b0849d-264b-4c3d-a399-4ad88ffa6bd3" providerId="ADAL" clId="{F9E86683-4461-4D5B-90E6-7BCFF263D989}" dt="2023-03-29T18:02:26" v="31" actId="2696"/>
        <pc:sldMkLst>
          <pc:docMk/>
          <pc:sldMk cId="3772966998" sldId="528"/>
        </pc:sldMkLst>
      </pc:sldChg>
      <pc:sldChg chg="delSp modSp add mod">
        <pc:chgData name="Josef Papenfort" userId="96b0849d-264b-4c3d-a399-4ad88ffa6bd3" providerId="ADAL" clId="{F9E86683-4461-4D5B-90E6-7BCFF263D989}" dt="2023-03-30T05:50:19.655" v="1722" actId="478"/>
        <pc:sldMkLst>
          <pc:docMk/>
          <pc:sldMk cId="4128000922" sldId="528"/>
        </pc:sldMkLst>
        <pc:spChg chg="del">
          <ac:chgData name="Josef Papenfort" userId="96b0849d-264b-4c3d-a399-4ad88ffa6bd3" providerId="ADAL" clId="{F9E86683-4461-4D5B-90E6-7BCFF263D989}" dt="2023-03-30T05:50:19.655" v="1722" actId="478"/>
          <ac:spMkLst>
            <pc:docMk/>
            <pc:sldMk cId="4128000922" sldId="528"/>
            <ac:spMk id="46" creationId="{1D3EF7AB-DA48-FE9D-F25D-B9C2F6185B37}"/>
          </ac:spMkLst>
        </pc:spChg>
        <pc:spChg chg="mod">
          <ac:chgData name="Josef Papenfort" userId="96b0849d-264b-4c3d-a399-4ad88ffa6bd3" providerId="ADAL" clId="{F9E86683-4461-4D5B-90E6-7BCFF263D989}" dt="2023-03-29T18:25:11.461" v="811" actId="20577"/>
          <ac:spMkLst>
            <pc:docMk/>
            <pc:sldMk cId="4128000922" sldId="528"/>
            <ac:spMk id="70" creationId="{00000000-0000-0000-0000-000000000000}"/>
          </ac:spMkLst>
        </pc:spChg>
      </pc:sldChg>
      <pc:sldChg chg="del">
        <pc:chgData name="Josef Papenfort" userId="96b0849d-264b-4c3d-a399-4ad88ffa6bd3" providerId="ADAL" clId="{F9E86683-4461-4D5B-90E6-7BCFF263D989}" dt="2023-03-29T17:56:33.144" v="0" actId="47"/>
        <pc:sldMkLst>
          <pc:docMk/>
          <pc:sldMk cId="4264053817" sldId="1325"/>
        </pc:sldMkLst>
      </pc:sldChg>
      <pc:sldChg chg="mod modShow">
        <pc:chgData name="Josef Papenfort" userId="96b0849d-264b-4c3d-a399-4ad88ffa6bd3" providerId="ADAL" clId="{F9E86683-4461-4D5B-90E6-7BCFF263D989}" dt="2023-03-29T18:08:55.872" v="158" actId="729"/>
        <pc:sldMkLst>
          <pc:docMk/>
          <pc:sldMk cId="1295969766" sldId="5890"/>
        </pc:sldMkLst>
      </pc:sldChg>
      <pc:sldChg chg="del">
        <pc:chgData name="Josef Papenfort" userId="96b0849d-264b-4c3d-a399-4ad88ffa6bd3" providerId="ADAL" clId="{F9E86683-4461-4D5B-90E6-7BCFF263D989}" dt="2023-03-29T18:02:26" v="31" actId="2696"/>
        <pc:sldMkLst>
          <pc:docMk/>
          <pc:sldMk cId="1961860546" sldId="6021"/>
        </pc:sldMkLst>
      </pc:sldChg>
      <pc:sldChg chg="addSp delSp modSp add mod">
        <pc:chgData name="Josef Papenfort" userId="96b0849d-264b-4c3d-a399-4ad88ffa6bd3" providerId="ADAL" clId="{F9E86683-4461-4D5B-90E6-7BCFF263D989}" dt="2023-03-30T05:50:35.979" v="1723" actId="207"/>
        <pc:sldMkLst>
          <pc:docMk/>
          <pc:sldMk cId="2916442279" sldId="6021"/>
        </pc:sldMkLst>
        <pc:spChg chg="del mod">
          <ac:chgData name="Josef Papenfort" userId="96b0849d-264b-4c3d-a399-4ad88ffa6bd3" providerId="ADAL" clId="{F9E86683-4461-4D5B-90E6-7BCFF263D989}" dt="2023-03-29T18:19:50.782" v="643" actId="478"/>
          <ac:spMkLst>
            <pc:docMk/>
            <pc:sldMk cId="2916442279" sldId="6021"/>
            <ac:spMk id="8" creationId="{A7E204C7-E138-D515-BE3C-14EF0EA0836A}"/>
          </ac:spMkLst>
        </pc:spChg>
        <pc:spChg chg="mod">
          <ac:chgData name="Josef Papenfort" userId="96b0849d-264b-4c3d-a399-4ad88ffa6bd3" providerId="ADAL" clId="{F9E86683-4461-4D5B-90E6-7BCFF263D989}" dt="2023-03-29T18:18:34.897" v="560" actId="5793"/>
          <ac:spMkLst>
            <pc:docMk/>
            <pc:sldMk cId="2916442279" sldId="6021"/>
            <ac:spMk id="20" creationId="{68CE6BA5-6E5C-AC28-ADB8-3783C3BB5F8B}"/>
          </ac:spMkLst>
        </pc:spChg>
        <pc:spChg chg="add mod">
          <ac:chgData name="Josef Papenfort" userId="96b0849d-264b-4c3d-a399-4ad88ffa6bd3" providerId="ADAL" clId="{F9E86683-4461-4D5B-90E6-7BCFF263D989}" dt="2023-03-29T18:22:28.563" v="666" actId="1582"/>
          <ac:spMkLst>
            <pc:docMk/>
            <pc:sldMk cId="2916442279" sldId="6021"/>
            <ac:spMk id="25" creationId="{6FA20E3B-D0BF-1ECC-7AD9-9F0FAE1B5B51}"/>
          </ac:spMkLst>
        </pc:spChg>
        <pc:spChg chg="add mod">
          <ac:chgData name="Josef Papenfort" userId="96b0849d-264b-4c3d-a399-4ad88ffa6bd3" providerId="ADAL" clId="{F9E86683-4461-4D5B-90E6-7BCFF263D989}" dt="2023-03-29T18:22:52.561" v="671" actId="1076"/>
          <ac:spMkLst>
            <pc:docMk/>
            <pc:sldMk cId="2916442279" sldId="6021"/>
            <ac:spMk id="26" creationId="{BB7207B7-CB90-FE9F-7725-318C674508BD}"/>
          </ac:spMkLst>
        </pc:spChg>
        <pc:spChg chg="mod ord">
          <ac:chgData name="Josef Papenfort" userId="96b0849d-264b-4c3d-a399-4ad88ffa6bd3" providerId="ADAL" clId="{F9E86683-4461-4D5B-90E6-7BCFF263D989}" dt="2023-03-30T05:50:35.979" v="1723" actId="207"/>
          <ac:spMkLst>
            <pc:docMk/>
            <pc:sldMk cId="2916442279" sldId="6021"/>
            <ac:spMk id="29" creationId="{103F92C3-3D41-AFB2-C1C9-BAAFE34EB4B9}"/>
          </ac:spMkLst>
        </pc:spChg>
        <pc:spChg chg="mod">
          <ac:chgData name="Josef Papenfort" userId="96b0849d-264b-4c3d-a399-4ad88ffa6bd3" providerId="ADAL" clId="{F9E86683-4461-4D5B-90E6-7BCFF263D989}" dt="2023-03-29T18:25:30.847" v="842" actId="20577"/>
          <ac:spMkLst>
            <pc:docMk/>
            <pc:sldMk cId="2916442279" sldId="6021"/>
            <ac:spMk id="70" creationId="{00000000-0000-0000-0000-000000000000}"/>
          </ac:spMkLst>
        </pc:spChg>
        <pc:cxnChg chg="mod">
          <ac:chgData name="Josef Papenfort" userId="96b0849d-264b-4c3d-a399-4ad88ffa6bd3" providerId="ADAL" clId="{F9E86683-4461-4D5B-90E6-7BCFF263D989}" dt="2023-03-29T18:20:14.980" v="648" actId="14100"/>
          <ac:cxnSpMkLst>
            <pc:docMk/>
            <pc:sldMk cId="2916442279" sldId="6021"/>
            <ac:cxnSpMk id="2" creationId="{FD0A0357-E4E4-E74C-C0AC-8686B4BBF10A}"/>
          </ac:cxnSpMkLst>
        </pc:cxnChg>
        <pc:cxnChg chg="mod">
          <ac:chgData name="Josef Papenfort" userId="96b0849d-264b-4c3d-a399-4ad88ffa6bd3" providerId="ADAL" clId="{F9E86683-4461-4D5B-90E6-7BCFF263D989}" dt="2023-03-29T18:20:01.585" v="645" actId="14100"/>
          <ac:cxnSpMkLst>
            <pc:docMk/>
            <pc:sldMk cId="2916442279" sldId="6021"/>
            <ac:cxnSpMk id="6" creationId="{47E7009F-635A-7FA3-D532-CF8B22B94502}"/>
          </ac:cxnSpMkLst>
        </pc:cxnChg>
        <pc:cxnChg chg="add mod">
          <ac:chgData name="Josef Papenfort" userId="96b0849d-264b-4c3d-a399-4ad88ffa6bd3" providerId="ADAL" clId="{F9E86683-4461-4D5B-90E6-7BCFF263D989}" dt="2023-03-29T18:20:35.743" v="654" actId="14100"/>
          <ac:cxnSpMkLst>
            <pc:docMk/>
            <pc:sldMk cId="2916442279" sldId="6021"/>
            <ac:cxnSpMk id="13" creationId="{0E07F2DF-3E73-AAB1-A852-F99E381408BE}"/>
          </ac:cxnSpMkLst>
        </pc:cxnChg>
        <pc:cxnChg chg="mod">
          <ac:chgData name="Josef Papenfort" userId="96b0849d-264b-4c3d-a399-4ad88ffa6bd3" providerId="ADAL" clId="{F9E86683-4461-4D5B-90E6-7BCFF263D989}" dt="2023-03-29T18:20:10.987" v="647" actId="14100"/>
          <ac:cxnSpMkLst>
            <pc:docMk/>
            <pc:sldMk cId="2916442279" sldId="6021"/>
            <ac:cxnSpMk id="14" creationId="{155A4F57-365C-F08E-63EE-80721C0FBB93}"/>
          </ac:cxnSpMkLst>
        </pc:cxnChg>
        <pc:cxnChg chg="add mod">
          <ac:chgData name="Josef Papenfort" userId="96b0849d-264b-4c3d-a399-4ad88ffa6bd3" providerId="ADAL" clId="{F9E86683-4461-4D5B-90E6-7BCFF263D989}" dt="2023-03-29T18:23:03.510" v="674" actId="14100"/>
          <ac:cxnSpMkLst>
            <pc:docMk/>
            <pc:sldMk cId="2916442279" sldId="6021"/>
            <ac:cxnSpMk id="27" creationId="{681FE518-B7BD-969F-57F3-7F21D5ED0190}"/>
          </ac:cxnSpMkLst>
        </pc:cxnChg>
        <pc:cxnChg chg="del mod">
          <ac:chgData name="Josef Papenfort" userId="96b0849d-264b-4c3d-a399-4ad88ffa6bd3" providerId="ADAL" clId="{F9E86683-4461-4D5B-90E6-7BCFF263D989}" dt="2023-03-29T18:21:36.036" v="661" actId="478"/>
          <ac:cxnSpMkLst>
            <pc:docMk/>
            <pc:sldMk cId="2916442279" sldId="6021"/>
            <ac:cxnSpMk id="30" creationId="{3E5D0A4A-C23D-1DEB-A473-33025E78A8ED}"/>
          </ac:cxnSpMkLst>
        </pc:cxnChg>
        <pc:cxnChg chg="del mod">
          <ac:chgData name="Josef Papenfort" userId="96b0849d-264b-4c3d-a399-4ad88ffa6bd3" providerId="ADAL" clId="{F9E86683-4461-4D5B-90E6-7BCFF263D989}" dt="2023-03-29T18:21:42.868" v="662" actId="478"/>
          <ac:cxnSpMkLst>
            <pc:docMk/>
            <pc:sldMk cId="2916442279" sldId="6021"/>
            <ac:cxnSpMk id="33" creationId="{9AC7D89A-7ECF-7FE9-167A-A56492471D25}"/>
          </ac:cxnSpMkLst>
        </pc:cxnChg>
        <pc:cxnChg chg="mod">
          <ac:chgData name="Josef Papenfort" userId="96b0849d-264b-4c3d-a399-4ad88ffa6bd3" providerId="ADAL" clId="{F9E86683-4461-4D5B-90E6-7BCFF263D989}" dt="2023-03-29T18:21:49.748" v="663" actId="14100"/>
          <ac:cxnSpMkLst>
            <pc:docMk/>
            <pc:sldMk cId="2916442279" sldId="6021"/>
            <ac:cxnSpMk id="41" creationId="{48ECBC1B-DE9C-335B-B6C7-67C2A81C52F9}"/>
          </ac:cxnSpMkLst>
        </pc:cxnChg>
      </pc:sldChg>
      <pc:sldChg chg="del">
        <pc:chgData name="Josef Papenfort" userId="96b0849d-264b-4c3d-a399-4ad88ffa6bd3" providerId="ADAL" clId="{F9E86683-4461-4D5B-90E6-7BCFF263D989}" dt="2023-03-29T18:01:18.879" v="24" actId="47"/>
        <pc:sldMkLst>
          <pc:docMk/>
          <pc:sldMk cId="2156909049" sldId="6022"/>
        </pc:sldMkLst>
      </pc:sldChg>
      <pc:sldChg chg="del">
        <pc:chgData name="Josef Papenfort" userId="96b0849d-264b-4c3d-a399-4ad88ffa6bd3" providerId="ADAL" clId="{F9E86683-4461-4D5B-90E6-7BCFF263D989}" dt="2023-03-29T18:05:49.739" v="53" actId="47"/>
        <pc:sldMkLst>
          <pc:docMk/>
          <pc:sldMk cId="2113553629" sldId="6024"/>
        </pc:sldMkLst>
      </pc:sldChg>
      <pc:sldChg chg="del">
        <pc:chgData name="Josef Papenfort" userId="96b0849d-264b-4c3d-a399-4ad88ffa6bd3" providerId="ADAL" clId="{F9E86683-4461-4D5B-90E6-7BCFF263D989}" dt="2023-03-29T18:02:28.749" v="32" actId="47"/>
        <pc:sldMkLst>
          <pc:docMk/>
          <pc:sldMk cId="1232554217" sldId="6025"/>
        </pc:sldMkLst>
      </pc:sldChg>
      <pc:sldChg chg="add del">
        <pc:chgData name="Josef Papenfort" userId="96b0849d-264b-4c3d-a399-4ad88ffa6bd3" providerId="ADAL" clId="{F9E86683-4461-4D5B-90E6-7BCFF263D989}" dt="2023-03-29T18:04:56.474" v="45" actId="47"/>
        <pc:sldMkLst>
          <pc:docMk/>
          <pc:sldMk cId="2749400173" sldId="6026"/>
        </pc:sldMkLst>
      </pc:sldChg>
      <pc:sldChg chg="addSp delSp modSp mod delAnim modAnim">
        <pc:chgData name="Josef Papenfort" userId="96b0849d-264b-4c3d-a399-4ad88ffa6bd3" providerId="ADAL" clId="{F9E86683-4461-4D5B-90E6-7BCFF263D989}" dt="2023-03-29T18:36:43.079" v="1125"/>
        <pc:sldMkLst>
          <pc:docMk/>
          <pc:sldMk cId="2463047095" sldId="6092"/>
        </pc:sldMkLst>
        <pc:spChg chg="add mod">
          <ac:chgData name="Josef Papenfort" userId="96b0849d-264b-4c3d-a399-4ad88ffa6bd3" providerId="ADAL" clId="{F9E86683-4461-4D5B-90E6-7BCFF263D989}" dt="2023-03-29T18:36:09.705" v="1119" actId="20577"/>
          <ac:spMkLst>
            <pc:docMk/>
            <pc:sldMk cId="2463047095" sldId="6092"/>
            <ac:spMk id="4" creationId="{E3E91FBC-5D2B-A673-7DF4-DEC808A8CF2B}"/>
          </ac:spMkLst>
        </pc:spChg>
        <pc:spChg chg="mod">
          <ac:chgData name="Josef Papenfort" userId="96b0849d-264b-4c3d-a399-4ad88ffa6bd3" providerId="ADAL" clId="{F9E86683-4461-4D5B-90E6-7BCFF263D989}" dt="2023-03-29T18:36:18.845" v="1120" actId="6549"/>
          <ac:spMkLst>
            <pc:docMk/>
            <pc:sldMk cId="2463047095" sldId="6092"/>
            <ac:spMk id="5" creationId="{9F7DE1F4-51E0-B3E4-27EF-E14B101D8DC0}"/>
          </ac:spMkLst>
        </pc:spChg>
        <pc:picChg chg="add mod">
          <ac:chgData name="Josef Papenfort" userId="96b0849d-264b-4c3d-a399-4ad88ffa6bd3" providerId="ADAL" clId="{F9E86683-4461-4D5B-90E6-7BCFF263D989}" dt="2023-03-29T18:33:02.301" v="989"/>
          <ac:picMkLst>
            <pc:docMk/>
            <pc:sldMk cId="2463047095" sldId="6092"/>
            <ac:picMk id="2" creationId="{5AF091BA-650B-6BDE-44E3-E1074C842BF9}"/>
          </ac:picMkLst>
        </pc:picChg>
        <pc:picChg chg="del">
          <ac:chgData name="Josef Papenfort" userId="96b0849d-264b-4c3d-a399-4ad88ffa6bd3" providerId="ADAL" clId="{F9E86683-4461-4D5B-90E6-7BCFF263D989}" dt="2023-03-29T18:35:47.121" v="1066" actId="478"/>
          <ac:picMkLst>
            <pc:docMk/>
            <pc:sldMk cId="2463047095" sldId="6092"/>
            <ac:picMk id="6" creationId="{539D4F0E-6CCA-A207-3C85-8C6D71577271}"/>
          </ac:picMkLst>
        </pc:picChg>
        <pc:picChg chg="del">
          <ac:chgData name="Josef Papenfort" userId="96b0849d-264b-4c3d-a399-4ad88ffa6bd3" providerId="ADAL" clId="{F9E86683-4461-4D5B-90E6-7BCFF263D989}" dt="2023-03-29T18:35:45.970" v="1065" actId="478"/>
          <ac:picMkLst>
            <pc:docMk/>
            <pc:sldMk cId="2463047095" sldId="6092"/>
            <ac:picMk id="10" creationId="{974494D3-644F-0DEB-6ED2-193F0CDCFA4A}"/>
          </ac:picMkLst>
        </pc:picChg>
      </pc:sldChg>
      <pc:sldChg chg="addSp modSp mod modAnim">
        <pc:chgData name="Josef Papenfort" userId="96b0849d-264b-4c3d-a399-4ad88ffa6bd3" providerId="ADAL" clId="{F9E86683-4461-4D5B-90E6-7BCFF263D989}" dt="2023-03-29T18:34:32.597" v="1055"/>
        <pc:sldMkLst>
          <pc:docMk/>
          <pc:sldMk cId="1314702708" sldId="6158"/>
        </pc:sldMkLst>
        <pc:spChg chg="add mod">
          <ac:chgData name="Josef Papenfort" userId="96b0849d-264b-4c3d-a399-4ad88ffa6bd3" providerId="ADAL" clId="{F9E86683-4461-4D5B-90E6-7BCFF263D989}" dt="2023-03-29T18:32:36.874" v="988" actId="404"/>
          <ac:spMkLst>
            <pc:docMk/>
            <pc:sldMk cId="1314702708" sldId="6158"/>
            <ac:spMk id="3" creationId="{3CF2CAD1-A8C9-C991-9A05-149C348C3EB1}"/>
          </ac:spMkLst>
        </pc:spChg>
        <pc:spChg chg="mod">
          <ac:chgData name="Josef Papenfort" userId="96b0849d-264b-4c3d-a399-4ad88ffa6bd3" providerId="ADAL" clId="{F9E86683-4461-4D5B-90E6-7BCFF263D989}" dt="2023-03-29T18:32:10.991" v="979" actId="20577"/>
          <ac:spMkLst>
            <pc:docMk/>
            <pc:sldMk cId="1314702708" sldId="6158"/>
            <ac:spMk id="4" creationId="{387351ED-BC5E-4875-B050-8347774F4544}"/>
          </ac:spMkLst>
        </pc:spChg>
        <pc:picChg chg="mod">
          <ac:chgData name="Josef Papenfort" userId="96b0849d-264b-4c3d-a399-4ad88ffa6bd3" providerId="ADAL" clId="{F9E86683-4461-4D5B-90E6-7BCFF263D989}" dt="2023-03-29T18:30:32.004" v="961" actId="1076"/>
          <ac:picMkLst>
            <pc:docMk/>
            <pc:sldMk cId="1314702708" sldId="6158"/>
            <ac:picMk id="2" creationId="{DFAFAD44-6392-22A6-B41E-F12692EDCF1C}"/>
          </ac:picMkLst>
        </pc:picChg>
      </pc:sldChg>
      <pc:sldChg chg="modAnim">
        <pc:chgData name="Josef Papenfort" userId="96b0849d-264b-4c3d-a399-4ad88ffa6bd3" providerId="ADAL" clId="{F9E86683-4461-4D5B-90E6-7BCFF263D989}" dt="2023-03-29T18:28:27.101" v="865"/>
        <pc:sldMkLst>
          <pc:docMk/>
          <pc:sldMk cId="3921298302" sldId="6177"/>
        </pc:sldMkLst>
      </pc:sldChg>
      <pc:sldChg chg="modSp mod">
        <pc:chgData name="Josef Papenfort" userId="96b0849d-264b-4c3d-a399-4ad88ffa6bd3" providerId="ADAL" clId="{F9E86683-4461-4D5B-90E6-7BCFF263D989}" dt="2023-03-30T05:44:30.028" v="1721" actId="20577"/>
        <pc:sldMkLst>
          <pc:docMk/>
          <pc:sldMk cId="3302254622" sldId="6178"/>
        </pc:sldMkLst>
        <pc:spChg chg="mod">
          <ac:chgData name="Josef Papenfort" userId="96b0849d-264b-4c3d-a399-4ad88ffa6bd3" providerId="ADAL" clId="{F9E86683-4461-4D5B-90E6-7BCFF263D989}" dt="2023-03-30T05:44:10.957" v="1696" actId="20577"/>
          <ac:spMkLst>
            <pc:docMk/>
            <pc:sldMk cId="3302254622" sldId="6178"/>
            <ac:spMk id="4" creationId="{387351ED-BC5E-4875-B050-8347774F4544}"/>
          </ac:spMkLst>
        </pc:spChg>
        <pc:spChg chg="mod">
          <ac:chgData name="Josef Papenfort" userId="96b0849d-264b-4c3d-a399-4ad88ffa6bd3" providerId="ADAL" clId="{F9E86683-4461-4D5B-90E6-7BCFF263D989}" dt="2023-03-30T05:44:30.028" v="1721" actId="20577"/>
          <ac:spMkLst>
            <pc:docMk/>
            <pc:sldMk cId="3302254622" sldId="6178"/>
            <ac:spMk id="6" creationId="{19F47EA7-241C-62E2-421E-5C1A6706751B}"/>
          </ac:spMkLst>
        </pc:spChg>
      </pc:sldChg>
      <pc:sldChg chg="modSp mod modShow">
        <pc:chgData name="Josef Papenfort" userId="96b0849d-264b-4c3d-a399-4ad88ffa6bd3" providerId="ADAL" clId="{F9E86683-4461-4D5B-90E6-7BCFF263D989}" dt="2023-03-29T18:27:51.685" v="864" actId="729"/>
        <pc:sldMkLst>
          <pc:docMk/>
          <pc:sldMk cId="3703222604" sldId="6179"/>
        </pc:sldMkLst>
        <pc:spChg chg="mod">
          <ac:chgData name="Josef Papenfort" userId="96b0849d-264b-4c3d-a399-4ad88ffa6bd3" providerId="ADAL" clId="{F9E86683-4461-4D5B-90E6-7BCFF263D989}" dt="2023-03-29T18:00:58.122" v="22" actId="20578"/>
          <ac:spMkLst>
            <pc:docMk/>
            <pc:sldMk cId="3703222604" sldId="6179"/>
            <ac:spMk id="5" creationId="{00000000-0000-0000-0000-000000000000}"/>
          </ac:spMkLst>
        </pc:spChg>
      </pc:sldChg>
      <pc:sldChg chg="del">
        <pc:chgData name="Josef Papenfort" userId="96b0849d-264b-4c3d-a399-4ad88ffa6bd3" providerId="ADAL" clId="{F9E86683-4461-4D5B-90E6-7BCFF263D989}" dt="2023-03-29T18:05:22.122" v="49" actId="47"/>
        <pc:sldMkLst>
          <pc:docMk/>
          <pc:sldMk cId="2305679468" sldId="6180"/>
        </pc:sldMkLst>
      </pc:sldChg>
      <pc:sldChg chg="del">
        <pc:chgData name="Josef Papenfort" userId="96b0849d-264b-4c3d-a399-4ad88ffa6bd3" providerId="ADAL" clId="{F9E86683-4461-4D5B-90E6-7BCFF263D989}" dt="2023-03-29T18:06:27.882" v="60" actId="47"/>
        <pc:sldMkLst>
          <pc:docMk/>
          <pc:sldMk cId="1314452402" sldId="6181"/>
        </pc:sldMkLst>
      </pc:sldChg>
      <pc:sldChg chg="del">
        <pc:chgData name="Josef Papenfort" userId="96b0849d-264b-4c3d-a399-4ad88ffa6bd3" providerId="ADAL" clId="{F9E86683-4461-4D5B-90E6-7BCFF263D989}" dt="2023-03-29T18:06:26.890" v="59" actId="47"/>
        <pc:sldMkLst>
          <pc:docMk/>
          <pc:sldMk cId="3465699898" sldId="6182"/>
        </pc:sldMkLst>
      </pc:sldChg>
      <pc:sldChg chg="delSp add del mod">
        <pc:chgData name="Josef Papenfort" userId="96b0849d-264b-4c3d-a399-4ad88ffa6bd3" providerId="ADAL" clId="{F9E86683-4461-4D5B-90E6-7BCFF263D989}" dt="2023-03-29T18:10:28.474" v="161" actId="47"/>
        <pc:sldMkLst>
          <pc:docMk/>
          <pc:sldMk cId="1538357772" sldId="6183"/>
        </pc:sldMkLst>
        <pc:spChg chg="del">
          <ac:chgData name="Josef Papenfort" userId="96b0849d-264b-4c3d-a399-4ad88ffa6bd3" providerId="ADAL" clId="{F9E86683-4461-4D5B-90E6-7BCFF263D989}" dt="2023-03-29T18:10:08.511" v="159" actId="478"/>
          <ac:spMkLst>
            <pc:docMk/>
            <pc:sldMk cId="1538357772" sldId="6183"/>
            <ac:spMk id="8" creationId="{A7E204C7-E138-D515-BE3C-14EF0EA0836A}"/>
          </ac:spMkLst>
        </pc:spChg>
        <pc:spChg chg="del">
          <ac:chgData name="Josef Papenfort" userId="96b0849d-264b-4c3d-a399-4ad88ffa6bd3" providerId="ADAL" clId="{F9E86683-4461-4D5B-90E6-7BCFF263D989}" dt="2023-03-29T18:10:08.511" v="159" actId="478"/>
          <ac:spMkLst>
            <pc:docMk/>
            <pc:sldMk cId="1538357772" sldId="6183"/>
            <ac:spMk id="20" creationId="{68CE6BA5-6E5C-AC28-ADB8-3783C3BB5F8B}"/>
          </ac:spMkLst>
        </pc:spChg>
        <pc:spChg chg="del">
          <ac:chgData name="Josef Papenfort" userId="96b0849d-264b-4c3d-a399-4ad88ffa6bd3" providerId="ADAL" clId="{F9E86683-4461-4D5B-90E6-7BCFF263D989}" dt="2023-03-29T18:10:08.511" v="159" actId="478"/>
          <ac:spMkLst>
            <pc:docMk/>
            <pc:sldMk cId="1538357772" sldId="6183"/>
            <ac:spMk id="29" creationId="{103F92C3-3D41-AFB2-C1C9-BAAFE34EB4B9}"/>
          </ac:spMkLst>
        </pc:spChg>
        <pc:cxnChg chg="del">
          <ac:chgData name="Josef Papenfort" userId="96b0849d-264b-4c3d-a399-4ad88ffa6bd3" providerId="ADAL" clId="{F9E86683-4461-4D5B-90E6-7BCFF263D989}" dt="2023-03-29T18:10:08.511" v="159" actId="478"/>
          <ac:cxnSpMkLst>
            <pc:docMk/>
            <pc:sldMk cId="1538357772" sldId="6183"/>
            <ac:cxnSpMk id="6" creationId="{47E7009F-635A-7FA3-D532-CF8B22B94502}"/>
          </ac:cxnSpMkLst>
        </pc:cxnChg>
        <pc:cxnChg chg="del">
          <ac:chgData name="Josef Papenfort" userId="96b0849d-264b-4c3d-a399-4ad88ffa6bd3" providerId="ADAL" clId="{F9E86683-4461-4D5B-90E6-7BCFF263D989}" dt="2023-03-29T18:10:08.511" v="159" actId="478"/>
          <ac:cxnSpMkLst>
            <pc:docMk/>
            <pc:sldMk cId="1538357772" sldId="6183"/>
            <ac:cxnSpMk id="10" creationId="{9F5B5CBE-2EC1-384A-3B12-E85ADB7C43DE}"/>
          </ac:cxnSpMkLst>
        </pc:cxnChg>
        <pc:cxnChg chg="del">
          <ac:chgData name="Josef Papenfort" userId="96b0849d-264b-4c3d-a399-4ad88ffa6bd3" providerId="ADAL" clId="{F9E86683-4461-4D5B-90E6-7BCFF263D989}" dt="2023-03-29T18:10:08.511" v="159" actId="478"/>
          <ac:cxnSpMkLst>
            <pc:docMk/>
            <pc:sldMk cId="1538357772" sldId="6183"/>
            <ac:cxnSpMk id="17" creationId="{FA2D7CAC-9636-D7E4-20F3-015F87F2211E}"/>
          </ac:cxnSpMkLst>
        </pc:cxnChg>
        <pc:cxnChg chg="del">
          <ac:chgData name="Josef Papenfort" userId="96b0849d-264b-4c3d-a399-4ad88ffa6bd3" providerId="ADAL" clId="{F9E86683-4461-4D5B-90E6-7BCFF263D989}" dt="2023-03-29T18:10:08.511" v="159" actId="478"/>
          <ac:cxnSpMkLst>
            <pc:docMk/>
            <pc:sldMk cId="1538357772" sldId="6183"/>
            <ac:cxnSpMk id="23" creationId="{AF5565C6-F378-869C-3956-127EE3A8CD11}"/>
          </ac:cxnSpMkLst>
        </pc:cxnChg>
        <pc:cxnChg chg="del">
          <ac:chgData name="Josef Papenfort" userId="96b0849d-264b-4c3d-a399-4ad88ffa6bd3" providerId="ADAL" clId="{F9E86683-4461-4D5B-90E6-7BCFF263D989}" dt="2023-03-29T18:10:08.511" v="159" actId="478"/>
          <ac:cxnSpMkLst>
            <pc:docMk/>
            <pc:sldMk cId="1538357772" sldId="6183"/>
            <ac:cxnSpMk id="30" creationId="{3E5D0A4A-C23D-1DEB-A473-33025E78A8ED}"/>
          </ac:cxnSpMkLst>
        </pc:cxnChg>
        <pc:cxnChg chg="del">
          <ac:chgData name="Josef Papenfort" userId="96b0849d-264b-4c3d-a399-4ad88ffa6bd3" providerId="ADAL" clId="{F9E86683-4461-4D5B-90E6-7BCFF263D989}" dt="2023-03-29T18:10:08.511" v="159" actId="478"/>
          <ac:cxnSpMkLst>
            <pc:docMk/>
            <pc:sldMk cId="1538357772" sldId="6183"/>
            <ac:cxnSpMk id="33" creationId="{9AC7D89A-7ECF-7FE9-167A-A56492471D25}"/>
          </ac:cxnSpMkLst>
        </pc:cxnChg>
        <pc:cxnChg chg="del">
          <ac:chgData name="Josef Papenfort" userId="96b0849d-264b-4c3d-a399-4ad88ffa6bd3" providerId="ADAL" clId="{F9E86683-4461-4D5B-90E6-7BCFF263D989}" dt="2023-03-29T18:10:08.511" v="159" actId="478"/>
          <ac:cxnSpMkLst>
            <pc:docMk/>
            <pc:sldMk cId="1538357772" sldId="6183"/>
            <ac:cxnSpMk id="38" creationId="{59F7BC62-8E1C-E0B1-0269-9425F8E61015}"/>
          </ac:cxnSpMkLst>
        </pc:cxnChg>
        <pc:cxnChg chg="del">
          <ac:chgData name="Josef Papenfort" userId="96b0849d-264b-4c3d-a399-4ad88ffa6bd3" providerId="ADAL" clId="{F9E86683-4461-4D5B-90E6-7BCFF263D989}" dt="2023-03-29T18:10:08.511" v="159" actId="478"/>
          <ac:cxnSpMkLst>
            <pc:docMk/>
            <pc:sldMk cId="1538357772" sldId="6183"/>
            <ac:cxnSpMk id="41" creationId="{48ECBC1B-DE9C-335B-B6C7-67C2A81C52F9}"/>
          </ac:cxnSpMkLst>
        </pc:cxnChg>
      </pc:sldChg>
      <pc:sldChg chg="del">
        <pc:chgData name="Josef Papenfort" userId="96b0849d-264b-4c3d-a399-4ad88ffa6bd3" providerId="ADAL" clId="{F9E86683-4461-4D5B-90E6-7BCFF263D989}" dt="2023-03-29T18:02:26" v="31" actId="2696"/>
        <pc:sldMkLst>
          <pc:docMk/>
          <pc:sldMk cId="1762040051" sldId="6183"/>
        </pc:sldMkLst>
      </pc:sldChg>
      <pc:sldChg chg="modSp add mod">
        <pc:chgData name="Josef Papenfort" userId="96b0849d-264b-4c3d-a399-4ad88ffa6bd3" providerId="ADAL" clId="{F9E86683-4461-4D5B-90E6-7BCFF263D989}" dt="2023-03-29T18:17:59.059" v="547"/>
        <pc:sldMkLst>
          <pc:docMk/>
          <pc:sldMk cId="1120127169" sldId="6184"/>
        </pc:sldMkLst>
        <pc:graphicFrameChg chg="mod modGraphic">
          <ac:chgData name="Josef Papenfort" userId="96b0849d-264b-4c3d-a399-4ad88ffa6bd3" providerId="ADAL" clId="{F9E86683-4461-4D5B-90E6-7BCFF263D989}" dt="2023-03-29T18:17:59.059" v="547"/>
          <ac:graphicFrameMkLst>
            <pc:docMk/>
            <pc:sldMk cId="1120127169" sldId="6184"/>
            <ac:graphicFrameMk id="4" creationId="{D806BC20-A28F-A043-2871-8B47ED814654}"/>
          </ac:graphicFrameMkLst>
        </pc:graphicFrameChg>
      </pc:sldChg>
      <pc:sldChg chg="del">
        <pc:chgData name="Josef Papenfort" userId="96b0849d-264b-4c3d-a399-4ad88ffa6bd3" providerId="ADAL" clId="{F9E86683-4461-4D5B-90E6-7BCFF263D989}" dt="2023-03-29T18:02:26" v="31" actId="2696"/>
        <pc:sldMkLst>
          <pc:docMk/>
          <pc:sldMk cId="4005353035" sldId="6184"/>
        </pc:sldMkLst>
      </pc:sldChg>
      <pc:sldChg chg="del">
        <pc:chgData name="Josef Papenfort" userId="96b0849d-264b-4c3d-a399-4ad88ffa6bd3" providerId="ADAL" clId="{F9E86683-4461-4D5B-90E6-7BCFF263D989}" dt="2023-03-29T18:06:28.903" v="61" actId="47"/>
        <pc:sldMkLst>
          <pc:docMk/>
          <pc:sldMk cId="2081591040" sldId="6193"/>
        </pc:sldMkLst>
      </pc:sldChg>
      <pc:sldChg chg="add">
        <pc:chgData name="Josef Papenfort" userId="96b0849d-264b-4c3d-a399-4ad88ffa6bd3" providerId="ADAL" clId="{F9E86683-4461-4D5B-90E6-7BCFF263D989}" dt="2023-03-29T18:04:33.871" v="43"/>
        <pc:sldMkLst>
          <pc:docMk/>
          <pc:sldMk cId="282315588" sldId="6194"/>
        </pc:sldMkLst>
      </pc:sldChg>
      <pc:sldChg chg="del">
        <pc:chgData name="Josef Papenfort" userId="96b0849d-264b-4c3d-a399-4ad88ffa6bd3" providerId="ADAL" clId="{F9E86683-4461-4D5B-90E6-7BCFF263D989}" dt="2023-03-29T18:04:14.812" v="42" actId="2696"/>
        <pc:sldMkLst>
          <pc:docMk/>
          <pc:sldMk cId="3587912488" sldId="6194"/>
        </pc:sldMkLst>
      </pc:sldChg>
      <pc:sldChg chg="del">
        <pc:chgData name="Josef Papenfort" userId="96b0849d-264b-4c3d-a399-4ad88ffa6bd3" providerId="ADAL" clId="{F9E86683-4461-4D5B-90E6-7BCFF263D989}" dt="2023-03-29T18:04:14.812" v="42" actId="2696"/>
        <pc:sldMkLst>
          <pc:docMk/>
          <pc:sldMk cId="2701461303" sldId="6195"/>
        </pc:sldMkLst>
      </pc:sldChg>
      <pc:sldChg chg="add">
        <pc:chgData name="Josef Papenfort" userId="96b0849d-264b-4c3d-a399-4ad88ffa6bd3" providerId="ADAL" clId="{F9E86683-4461-4D5B-90E6-7BCFF263D989}" dt="2023-03-29T18:04:33.871" v="43"/>
        <pc:sldMkLst>
          <pc:docMk/>
          <pc:sldMk cId="3824060360" sldId="6195"/>
        </pc:sldMkLst>
      </pc:sldChg>
      <pc:sldChg chg="add">
        <pc:chgData name="Josef Papenfort" userId="96b0849d-264b-4c3d-a399-4ad88ffa6bd3" providerId="ADAL" clId="{F9E86683-4461-4D5B-90E6-7BCFF263D989}" dt="2023-03-29T18:04:33.871" v="43"/>
        <pc:sldMkLst>
          <pc:docMk/>
          <pc:sldMk cId="423974894" sldId="6196"/>
        </pc:sldMkLst>
      </pc:sldChg>
      <pc:sldChg chg="del">
        <pc:chgData name="Josef Papenfort" userId="96b0849d-264b-4c3d-a399-4ad88ffa6bd3" providerId="ADAL" clId="{F9E86683-4461-4D5B-90E6-7BCFF263D989}" dt="2023-03-29T18:04:14.812" v="42" actId="2696"/>
        <pc:sldMkLst>
          <pc:docMk/>
          <pc:sldMk cId="1876911971" sldId="6196"/>
        </pc:sldMkLst>
      </pc:sldChg>
      <pc:sldChg chg="del">
        <pc:chgData name="Josef Papenfort" userId="96b0849d-264b-4c3d-a399-4ad88ffa6bd3" providerId="ADAL" clId="{F9E86683-4461-4D5B-90E6-7BCFF263D989}" dt="2023-03-29T18:04:14.812" v="42" actId="2696"/>
        <pc:sldMkLst>
          <pc:docMk/>
          <pc:sldMk cId="447336186" sldId="6197"/>
        </pc:sldMkLst>
      </pc:sldChg>
      <pc:sldChg chg="add">
        <pc:chgData name="Josef Papenfort" userId="96b0849d-264b-4c3d-a399-4ad88ffa6bd3" providerId="ADAL" clId="{F9E86683-4461-4D5B-90E6-7BCFF263D989}" dt="2023-03-29T18:04:33.871" v="43"/>
        <pc:sldMkLst>
          <pc:docMk/>
          <pc:sldMk cId="3238027919" sldId="6197"/>
        </pc:sldMkLst>
      </pc:sldChg>
      <pc:sldChg chg="add">
        <pc:chgData name="Josef Papenfort" userId="96b0849d-264b-4c3d-a399-4ad88ffa6bd3" providerId="ADAL" clId="{F9E86683-4461-4D5B-90E6-7BCFF263D989}" dt="2023-03-29T18:03:29.429" v="38"/>
        <pc:sldMkLst>
          <pc:docMk/>
          <pc:sldMk cId="940521188" sldId="6231"/>
        </pc:sldMkLst>
      </pc:sldChg>
      <pc:sldChg chg="del">
        <pc:chgData name="Josef Papenfort" userId="96b0849d-264b-4c3d-a399-4ad88ffa6bd3" providerId="ADAL" clId="{F9E86683-4461-4D5B-90E6-7BCFF263D989}" dt="2023-03-29T18:03:20.263" v="37" actId="2696"/>
        <pc:sldMkLst>
          <pc:docMk/>
          <pc:sldMk cId="2824568844" sldId="6231"/>
        </pc:sldMkLst>
      </pc:sldChg>
      <pc:sldChg chg="del">
        <pc:chgData name="Josef Papenfort" userId="96b0849d-264b-4c3d-a399-4ad88ffa6bd3" providerId="ADAL" clId="{F9E86683-4461-4D5B-90E6-7BCFF263D989}" dt="2023-03-29T18:03:20.263" v="37" actId="2696"/>
        <pc:sldMkLst>
          <pc:docMk/>
          <pc:sldMk cId="1186928578" sldId="6232"/>
        </pc:sldMkLst>
      </pc:sldChg>
      <pc:sldChg chg="add">
        <pc:chgData name="Josef Papenfort" userId="96b0849d-264b-4c3d-a399-4ad88ffa6bd3" providerId="ADAL" clId="{F9E86683-4461-4D5B-90E6-7BCFF263D989}" dt="2023-03-29T18:03:29.429" v="38"/>
        <pc:sldMkLst>
          <pc:docMk/>
          <pc:sldMk cId="2971088222" sldId="6232"/>
        </pc:sldMkLst>
      </pc:sldChg>
      <pc:sldChg chg="del">
        <pc:chgData name="Josef Papenfort" userId="96b0849d-264b-4c3d-a399-4ad88ffa6bd3" providerId="ADAL" clId="{F9E86683-4461-4D5B-90E6-7BCFF263D989}" dt="2023-03-29T18:03:20.263" v="37" actId="2696"/>
        <pc:sldMkLst>
          <pc:docMk/>
          <pc:sldMk cId="595026054" sldId="6233"/>
        </pc:sldMkLst>
      </pc:sldChg>
      <pc:sldChg chg="add">
        <pc:chgData name="Josef Papenfort" userId="96b0849d-264b-4c3d-a399-4ad88ffa6bd3" providerId="ADAL" clId="{F9E86683-4461-4D5B-90E6-7BCFF263D989}" dt="2023-03-29T18:03:29.429" v="38"/>
        <pc:sldMkLst>
          <pc:docMk/>
          <pc:sldMk cId="2086256799" sldId="6233"/>
        </pc:sldMkLst>
      </pc:sldChg>
      <pc:sldChg chg="del">
        <pc:chgData name="Josef Papenfort" userId="96b0849d-264b-4c3d-a399-4ad88ffa6bd3" providerId="ADAL" clId="{F9E86683-4461-4D5B-90E6-7BCFF263D989}" dt="2023-03-29T18:03:20.263" v="37" actId="2696"/>
        <pc:sldMkLst>
          <pc:docMk/>
          <pc:sldMk cId="2076570873" sldId="6234"/>
        </pc:sldMkLst>
      </pc:sldChg>
      <pc:sldChg chg="add">
        <pc:chgData name="Josef Papenfort" userId="96b0849d-264b-4c3d-a399-4ad88ffa6bd3" providerId="ADAL" clId="{F9E86683-4461-4D5B-90E6-7BCFF263D989}" dt="2023-03-29T18:03:29.429" v="38"/>
        <pc:sldMkLst>
          <pc:docMk/>
          <pc:sldMk cId="2449484738" sldId="6234"/>
        </pc:sldMkLst>
      </pc:sldChg>
      <pc:sldChg chg="add">
        <pc:chgData name="Josef Papenfort" userId="96b0849d-264b-4c3d-a399-4ad88ffa6bd3" providerId="ADAL" clId="{F9E86683-4461-4D5B-90E6-7BCFF263D989}" dt="2023-03-29T18:03:29.429" v="38"/>
        <pc:sldMkLst>
          <pc:docMk/>
          <pc:sldMk cId="728551875" sldId="6235"/>
        </pc:sldMkLst>
      </pc:sldChg>
      <pc:sldChg chg="del">
        <pc:chgData name="Josef Papenfort" userId="96b0849d-264b-4c3d-a399-4ad88ffa6bd3" providerId="ADAL" clId="{F9E86683-4461-4D5B-90E6-7BCFF263D989}" dt="2023-03-29T18:03:20.263" v="37" actId="2696"/>
        <pc:sldMkLst>
          <pc:docMk/>
          <pc:sldMk cId="3219545876" sldId="6235"/>
        </pc:sldMkLst>
      </pc:sldChg>
      <pc:sldChg chg="add mod modShow">
        <pc:chgData name="Josef Papenfort" userId="96b0849d-264b-4c3d-a399-4ad88ffa6bd3" providerId="ADAL" clId="{F9E86683-4461-4D5B-90E6-7BCFF263D989}" dt="2023-03-29T18:27:18.335" v="863" actId="729"/>
        <pc:sldMkLst>
          <pc:docMk/>
          <pc:sldMk cId="428986072" sldId="6236"/>
        </pc:sldMkLst>
      </pc:sldChg>
      <pc:sldChg chg="del">
        <pc:chgData name="Josef Papenfort" userId="96b0849d-264b-4c3d-a399-4ad88ffa6bd3" providerId="ADAL" clId="{F9E86683-4461-4D5B-90E6-7BCFF263D989}" dt="2023-03-29T18:03:20.263" v="37" actId="2696"/>
        <pc:sldMkLst>
          <pc:docMk/>
          <pc:sldMk cId="3634154975" sldId="6236"/>
        </pc:sldMkLst>
      </pc:sldChg>
      <pc:sldChg chg="del">
        <pc:chgData name="Josef Papenfort" userId="96b0849d-264b-4c3d-a399-4ad88ffa6bd3" providerId="ADAL" clId="{F9E86683-4461-4D5B-90E6-7BCFF263D989}" dt="2023-03-29T18:03:20.263" v="37" actId="2696"/>
        <pc:sldMkLst>
          <pc:docMk/>
          <pc:sldMk cId="235091556" sldId="6237"/>
        </pc:sldMkLst>
      </pc:sldChg>
      <pc:sldChg chg="add">
        <pc:chgData name="Josef Papenfort" userId="96b0849d-264b-4c3d-a399-4ad88ffa6bd3" providerId="ADAL" clId="{F9E86683-4461-4D5B-90E6-7BCFF263D989}" dt="2023-03-29T18:03:29.429" v="38"/>
        <pc:sldMkLst>
          <pc:docMk/>
          <pc:sldMk cId="3387409345" sldId="6237"/>
        </pc:sldMkLst>
      </pc:sldChg>
      <pc:sldChg chg="del">
        <pc:chgData name="Josef Papenfort" userId="96b0849d-264b-4c3d-a399-4ad88ffa6bd3" providerId="ADAL" clId="{F9E86683-4461-4D5B-90E6-7BCFF263D989}" dt="2023-03-29T18:03:20.263" v="37" actId="2696"/>
        <pc:sldMkLst>
          <pc:docMk/>
          <pc:sldMk cId="980476926" sldId="6238"/>
        </pc:sldMkLst>
      </pc:sldChg>
      <pc:sldChg chg="add">
        <pc:chgData name="Josef Papenfort" userId="96b0849d-264b-4c3d-a399-4ad88ffa6bd3" providerId="ADAL" clId="{F9E86683-4461-4D5B-90E6-7BCFF263D989}" dt="2023-03-29T18:03:29.429" v="38"/>
        <pc:sldMkLst>
          <pc:docMk/>
          <pc:sldMk cId="3344931116" sldId="6238"/>
        </pc:sldMkLst>
      </pc:sldChg>
      <pc:sldChg chg="modSp add mod">
        <pc:chgData name="Josef Papenfort" userId="96b0849d-264b-4c3d-a399-4ad88ffa6bd3" providerId="ADAL" clId="{F9E86683-4461-4D5B-90E6-7BCFF263D989}" dt="2023-03-29T18:01:24.289" v="25" actId="113"/>
        <pc:sldMkLst>
          <pc:docMk/>
          <pc:sldMk cId="153393351" sldId="6239"/>
        </pc:sldMkLst>
        <pc:spChg chg="mod">
          <ac:chgData name="Josef Papenfort" userId="96b0849d-264b-4c3d-a399-4ad88ffa6bd3" providerId="ADAL" clId="{F9E86683-4461-4D5B-90E6-7BCFF263D989}" dt="2023-03-29T18:01:24.289" v="25" actId="113"/>
          <ac:spMkLst>
            <pc:docMk/>
            <pc:sldMk cId="153393351" sldId="6239"/>
            <ac:spMk id="5" creationId="{00000000-0000-0000-0000-000000000000}"/>
          </ac:spMkLst>
        </pc:spChg>
      </pc:sldChg>
      <pc:sldChg chg="modSp add mod">
        <pc:chgData name="Josef Papenfort" userId="96b0849d-264b-4c3d-a399-4ad88ffa6bd3" providerId="ADAL" clId="{F9E86683-4461-4D5B-90E6-7BCFF263D989}" dt="2023-03-29T18:01:46.672" v="28" actId="113"/>
        <pc:sldMkLst>
          <pc:docMk/>
          <pc:sldMk cId="2698340036" sldId="6240"/>
        </pc:sldMkLst>
        <pc:spChg chg="mod">
          <ac:chgData name="Josef Papenfort" userId="96b0849d-264b-4c3d-a399-4ad88ffa6bd3" providerId="ADAL" clId="{F9E86683-4461-4D5B-90E6-7BCFF263D989}" dt="2023-03-29T18:01:46.672" v="28" actId="113"/>
          <ac:spMkLst>
            <pc:docMk/>
            <pc:sldMk cId="2698340036" sldId="6240"/>
            <ac:spMk id="5" creationId="{00000000-0000-0000-0000-000000000000}"/>
          </ac:spMkLst>
        </pc:spChg>
      </pc:sldChg>
      <pc:sldChg chg="modSp add mod">
        <pc:chgData name="Josef Papenfort" userId="96b0849d-264b-4c3d-a399-4ad88ffa6bd3" providerId="ADAL" clId="{F9E86683-4461-4D5B-90E6-7BCFF263D989}" dt="2023-03-29T18:02:57.555" v="36" actId="113"/>
        <pc:sldMkLst>
          <pc:docMk/>
          <pc:sldMk cId="2679101776" sldId="6241"/>
        </pc:sldMkLst>
        <pc:spChg chg="mod">
          <ac:chgData name="Josef Papenfort" userId="96b0849d-264b-4c3d-a399-4ad88ffa6bd3" providerId="ADAL" clId="{F9E86683-4461-4D5B-90E6-7BCFF263D989}" dt="2023-03-29T18:02:57.555" v="36" actId="113"/>
          <ac:spMkLst>
            <pc:docMk/>
            <pc:sldMk cId="2679101776" sldId="6241"/>
            <ac:spMk id="5" creationId="{00000000-0000-0000-0000-000000000000}"/>
          </ac:spMkLst>
        </pc:spChg>
      </pc:sldChg>
      <pc:sldChg chg="modSp add mod">
        <pc:chgData name="Josef Papenfort" userId="96b0849d-264b-4c3d-a399-4ad88ffa6bd3" providerId="ADAL" clId="{F9E86683-4461-4D5B-90E6-7BCFF263D989}" dt="2023-03-29T18:03:53.277" v="41" actId="113"/>
        <pc:sldMkLst>
          <pc:docMk/>
          <pc:sldMk cId="4014452772" sldId="6242"/>
        </pc:sldMkLst>
        <pc:spChg chg="mod">
          <ac:chgData name="Josef Papenfort" userId="96b0849d-264b-4c3d-a399-4ad88ffa6bd3" providerId="ADAL" clId="{F9E86683-4461-4D5B-90E6-7BCFF263D989}" dt="2023-03-29T18:03:53.277" v="41" actId="113"/>
          <ac:spMkLst>
            <pc:docMk/>
            <pc:sldMk cId="4014452772" sldId="6242"/>
            <ac:spMk id="5" creationId="{00000000-0000-0000-0000-000000000000}"/>
          </ac:spMkLst>
        </pc:spChg>
      </pc:sldChg>
      <pc:sldChg chg="modSp add mod">
        <pc:chgData name="Josef Papenfort" userId="96b0849d-264b-4c3d-a399-4ad88ffa6bd3" providerId="ADAL" clId="{F9E86683-4461-4D5B-90E6-7BCFF263D989}" dt="2023-03-29T18:05:05.517" v="47" actId="113"/>
        <pc:sldMkLst>
          <pc:docMk/>
          <pc:sldMk cId="577406104" sldId="6243"/>
        </pc:sldMkLst>
        <pc:spChg chg="mod">
          <ac:chgData name="Josef Papenfort" userId="96b0849d-264b-4c3d-a399-4ad88ffa6bd3" providerId="ADAL" clId="{F9E86683-4461-4D5B-90E6-7BCFF263D989}" dt="2023-03-29T18:05:05.517" v="47" actId="113"/>
          <ac:spMkLst>
            <pc:docMk/>
            <pc:sldMk cId="577406104" sldId="6243"/>
            <ac:spMk id="5" creationId="{00000000-0000-0000-0000-000000000000}"/>
          </ac:spMkLst>
        </pc:spChg>
      </pc:sldChg>
      <pc:sldChg chg="modSp add mod">
        <pc:chgData name="Josef Papenfort" userId="96b0849d-264b-4c3d-a399-4ad88ffa6bd3" providerId="ADAL" clId="{F9E86683-4461-4D5B-90E6-7BCFF263D989}" dt="2023-03-29T18:05:31.396" v="51" actId="113"/>
        <pc:sldMkLst>
          <pc:docMk/>
          <pc:sldMk cId="3666344891" sldId="6244"/>
        </pc:sldMkLst>
        <pc:spChg chg="mod">
          <ac:chgData name="Josef Papenfort" userId="96b0849d-264b-4c3d-a399-4ad88ffa6bd3" providerId="ADAL" clId="{F9E86683-4461-4D5B-90E6-7BCFF263D989}" dt="2023-03-29T18:05:31.396" v="51" actId="113"/>
          <ac:spMkLst>
            <pc:docMk/>
            <pc:sldMk cId="3666344891" sldId="6244"/>
            <ac:spMk id="5" creationId="{00000000-0000-0000-0000-000000000000}"/>
          </ac:spMkLst>
        </pc:spChg>
      </pc:sldChg>
      <pc:sldChg chg="modSp add mod">
        <pc:chgData name="Josef Papenfort" userId="96b0849d-264b-4c3d-a399-4ad88ffa6bd3" providerId="ADAL" clId="{F9E86683-4461-4D5B-90E6-7BCFF263D989}" dt="2023-03-29T18:05:58.357" v="55" actId="113"/>
        <pc:sldMkLst>
          <pc:docMk/>
          <pc:sldMk cId="1221314742" sldId="6245"/>
        </pc:sldMkLst>
        <pc:spChg chg="mod">
          <ac:chgData name="Josef Papenfort" userId="96b0849d-264b-4c3d-a399-4ad88ffa6bd3" providerId="ADAL" clId="{F9E86683-4461-4D5B-90E6-7BCFF263D989}" dt="2023-03-29T18:05:58.357" v="55" actId="113"/>
          <ac:spMkLst>
            <pc:docMk/>
            <pc:sldMk cId="1221314742" sldId="6245"/>
            <ac:spMk id="5" creationId="{00000000-0000-0000-0000-000000000000}"/>
          </ac:spMkLst>
        </pc:spChg>
      </pc:sldChg>
      <pc:sldChg chg="modSp add mod">
        <pc:chgData name="Josef Papenfort" userId="96b0849d-264b-4c3d-a399-4ad88ffa6bd3" providerId="ADAL" clId="{F9E86683-4461-4D5B-90E6-7BCFF263D989}" dt="2023-03-29T18:06:23.221" v="58" actId="113"/>
        <pc:sldMkLst>
          <pc:docMk/>
          <pc:sldMk cId="3501542691" sldId="6246"/>
        </pc:sldMkLst>
        <pc:spChg chg="mod">
          <ac:chgData name="Josef Papenfort" userId="96b0849d-264b-4c3d-a399-4ad88ffa6bd3" providerId="ADAL" clId="{F9E86683-4461-4D5B-90E6-7BCFF263D989}" dt="2023-03-29T18:06:23.221" v="58" actId="113"/>
          <ac:spMkLst>
            <pc:docMk/>
            <pc:sldMk cId="3501542691" sldId="6246"/>
            <ac:spMk id="5" creationId="{00000000-0000-0000-0000-000000000000}"/>
          </ac:spMkLst>
        </pc:spChg>
      </pc:sldChg>
      <pc:sldChg chg="delSp modSp add mod">
        <pc:chgData name="Josef Papenfort" userId="96b0849d-264b-4c3d-a399-4ad88ffa6bd3" providerId="ADAL" clId="{F9E86683-4461-4D5B-90E6-7BCFF263D989}" dt="2023-03-29T18:07:20.295" v="124" actId="20577"/>
        <pc:sldMkLst>
          <pc:docMk/>
          <pc:sldMk cId="1168456114" sldId="6247"/>
        </pc:sldMkLst>
        <pc:spChg chg="mod">
          <ac:chgData name="Josef Papenfort" userId="96b0849d-264b-4c3d-a399-4ad88ffa6bd3" providerId="ADAL" clId="{F9E86683-4461-4D5B-90E6-7BCFF263D989}" dt="2023-03-29T18:07:20.295" v="124" actId="20577"/>
          <ac:spMkLst>
            <pc:docMk/>
            <pc:sldMk cId="1168456114" sldId="6247"/>
            <ac:spMk id="2" creationId="{26FD13BB-25A3-3C72-59EC-DF328B7CD6DA}"/>
          </ac:spMkLst>
        </pc:spChg>
        <pc:spChg chg="mod">
          <ac:chgData name="Josef Papenfort" userId="96b0849d-264b-4c3d-a399-4ad88ffa6bd3" providerId="ADAL" clId="{F9E86683-4461-4D5B-90E6-7BCFF263D989}" dt="2023-03-29T18:07:12.079" v="106" actId="20577"/>
          <ac:spMkLst>
            <pc:docMk/>
            <pc:sldMk cId="1168456114" sldId="6247"/>
            <ac:spMk id="3" creationId="{92398A51-822A-263B-D7C3-B1884C547197}"/>
          </ac:spMkLst>
        </pc:spChg>
        <pc:spChg chg="del">
          <ac:chgData name="Josef Papenfort" userId="96b0849d-264b-4c3d-a399-4ad88ffa6bd3" providerId="ADAL" clId="{F9E86683-4461-4D5B-90E6-7BCFF263D989}" dt="2023-03-29T18:07:00.892" v="85" actId="478"/>
          <ac:spMkLst>
            <pc:docMk/>
            <pc:sldMk cId="1168456114" sldId="6247"/>
            <ac:spMk id="4" creationId="{D5CAAD67-CABB-936E-974A-09E0EA4F0848}"/>
          </ac:spMkLst>
        </pc:spChg>
        <pc:spChg chg="del">
          <ac:chgData name="Josef Papenfort" userId="96b0849d-264b-4c3d-a399-4ad88ffa6bd3" providerId="ADAL" clId="{F9E86683-4461-4D5B-90E6-7BCFF263D989}" dt="2023-03-29T18:07:00.892" v="85" actId="478"/>
          <ac:spMkLst>
            <pc:docMk/>
            <pc:sldMk cId="1168456114" sldId="6247"/>
            <ac:spMk id="7" creationId="{D8B4F7F3-94BB-7A7A-B555-193B5E7EF22C}"/>
          </ac:spMkLst>
        </pc:spChg>
        <pc:spChg chg="del">
          <ac:chgData name="Josef Papenfort" userId="96b0849d-264b-4c3d-a399-4ad88ffa6bd3" providerId="ADAL" clId="{F9E86683-4461-4D5B-90E6-7BCFF263D989}" dt="2023-03-29T18:07:00.892" v="85" actId="478"/>
          <ac:spMkLst>
            <pc:docMk/>
            <pc:sldMk cId="1168456114" sldId="6247"/>
            <ac:spMk id="8" creationId="{C4A3DC9E-E881-DD38-A23C-3A81B4C838F3}"/>
          </ac:spMkLst>
        </pc:spChg>
        <pc:spChg chg="del">
          <ac:chgData name="Josef Papenfort" userId="96b0849d-264b-4c3d-a399-4ad88ffa6bd3" providerId="ADAL" clId="{F9E86683-4461-4D5B-90E6-7BCFF263D989}" dt="2023-03-29T18:07:00.892" v="85" actId="478"/>
          <ac:spMkLst>
            <pc:docMk/>
            <pc:sldMk cId="1168456114" sldId="6247"/>
            <ac:spMk id="9" creationId="{5D9E4EE2-6BCD-681D-797A-22296D810A23}"/>
          </ac:spMkLst>
        </pc:spChg>
        <pc:spChg chg="del">
          <ac:chgData name="Josef Papenfort" userId="96b0849d-264b-4c3d-a399-4ad88ffa6bd3" providerId="ADAL" clId="{F9E86683-4461-4D5B-90E6-7BCFF263D989}" dt="2023-03-29T18:07:00.892" v="85" actId="478"/>
          <ac:spMkLst>
            <pc:docMk/>
            <pc:sldMk cId="1168456114" sldId="6247"/>
            <ac:spMk id="11" creationId="{E6B8C021-9862-F3B6-6691-E992F0B2555E}"/>
          </ac:spMkLst>
        </pc:spChg>
        <pc:spChg chg="del">
          <ac:chgData name="Josef Papenfort" userId="96b0849d-264b-4c3d-a399-4ad88ffa6bd3" providerId="ADAL" clId="{F9E86683-4461-4D5B-90E6-7BCFF263D989}" dt="2023-03-29T18:07:00.892" v="85" actId="478"/>
          <ac:spMkLst>
            <pc:docMk/>
            <pc:sldMk cId="1168456114" sldId="6247"/>
            <ac:spMk id="12" creationId="{A7EC5990-1DC8-B4D6-3123-B991FFEB1A70}"/>
          </ac:spMkLst>
        </pc:spChg>
        <pc:spChg chg="del">
          <ac:chgData name="Josef Papenfort" userId="96b0849d-264b-4c3d-a399-4ad88ffa6bd3" providerId="ADAL" clId="{F9E86683-4461-4D5B-90E6-7BCFF263D989}" dt="2023-03-29T18:07:00.892" v="85" actId="478"/>
          <ac:spMkLst>
            <pc:docMk/>
            <pc:sldMk cId="1168456114" sldId="6247"/>
            <ac:spMk id="13" creationId="{464F806B-EA14-FCC8-962F-B5268C713350}"/>
          </ac:spMkLst>
        </pc:spChg>
        <pc:spChg chg="del">
          <ac:chgData name="Josef Papenfort" userId="96b0849d-264b-4c3d-a399-4ad88ffa6bd3" providerId="ADAL" clId="{F9E86683-4461-4D5B-90E6-7BCFF263D989}" dt="2023-03-29T18:07:00.892" v="85" actId="478"/>
          <ac:spMkLst>
            <pc:docMk/>
            <pc:sldMk cId="1168456114" sldId="6247"/>
            <ac:spMk id="14" creationId="{A343CD3B-E2E0-7528-33BD-B02B08CD47C2}"/>
          </ac:spMkLst>
        </pc:spChg>
        <pc:spChg chg="del">
          <ac:chgData name="Josef Papenfort" userId="96b0849d-264b-4c3d-a399-4ad88ffa6bd3" providerId="ADAL" clId="{F9E86683-4461-4D5B-90E6-7BCFF263D989}" dt="2023-03-29T18:07:00.892" v="85" actId="478"/>
          <ac:spMkLst>
            <pc:docMk/>
            <pc:sldMk cId="1168456114" sldId="6247"/>
            <ac:spMk id="15" creationId="{F245F578-DD1C-ED9A-7858-AEA4DE79FAE5}"/>
          </ac:spMkLst>
        </pc:spChg>
        <pc:spChg chg="del">
          <ac:chgData name="Josef Papenfort" userId="96b0849d-264b-4c3d-a399-4ad88ffa6bd3" providerId="ADAL" clId="{F9E86683-4461-4D5B-90E6-7BCFF263D989}" dt="2023-03-29T18:07:00.892" v="85" actId="478"/>
          <ac:spMkLst>
            <pc:docMk/>
            <pc:sldMk cId="1168456114" sldId="6247"/>
            <ac:spMk id="20" creationId="{CFBBE538-583A-E1D9-0363-55ACD9F4A0D2}"/>
          </ac:spMkLst>
        </pc:spChg>
        <pc:spChg chg="del">
          <ac:chgData name="Josef Papenfort" userId="96b0849d-264b-4c3d-a399-4ad88ffa6bd3" providerId="ADAL" clId="{F9E86683-4461-4D5B-90E6-7BCFF263D989}" dt="2023-03-29T18:07:00.892" v="85" actId="478"/>
          <ac:spMkLst>
            <pc:docMk/>
            <pc:sldMk cId="1168456114" sldId="6247"/>
            <ac:spMk id="24" creationId="{775F4530-8F58-D457-1E3B-EA356F5B3957}"/>
          </ac:spMkLst>
        </pc:spChg>
        <pc:spChg chg="del">
          <ac:chgData name="Josef Papenfort" userId="96b0849d-264b-4c3d-a399-4ad88ffa6bd3" providerId="ADAL" clId="{F9E86683-4461-4D5B-90E6-7BCFF263D989}" dt="2023-03-29T18:07:00.892" v="85" actId="478"/>
          <ac:spMkLst>
            <pc:docMk/>
            <pc:sldMk cId="1168456114" sldId="6247"/>
            <ac:spMk id="29" creationId="{E0FE2B89-3512-286E-320A-592CAE0BD556}"/>
          </ac:spMkLst>
        </pc:spChg>
        <pc:spChg chg="del">
          <ac:chgData name="Josef Papenfort" userId="96b0849d-264b-4c3d-a399-4ad88ffa6bd3" providerId="ADAL" clId="{F9E86683-4461-4D5B-90E6-7BCFF263D989}" dt="2023-03-29T18:07:00.892" v="85" actId="478"/>
          <ac:spMkLst>
            <pc:docMk/>
            <pc:sldMk cId="1168456114" sldId="6247"/>
            <ac:spMk id="30" creationId="{0AC2F3A0-5C75-740F-B9B3-4B874B7D3725}"/>
          </ac:spMkLst>
        </pc:spChg>
        <pc:spChg chg="del">
          <ac:chgData name="Josef Papenfort" userId="96b0849d-264b-4c3d-a399-4ad88ffa6bd3" providerId="ADAL" clId="{F9E86683-4461-4D5B-90E6-7BCFF263D989}" dt="2023-03-29T18:07:00.892" v="85" actId="478"/>
          <ac:spMkLst>
            <pc:docMk/>
            <pc:sldMk cId="1168456114" sldId="6247"/>
            <ac:spMk id="32" creationId="{6E70246D-5CBF-5C2D-1F23-D36CDD03F595}"/>
          </ac:spMkLst>
        </pc:spChg>
        <pc:spChg chg="del">
          <ac:chgData name="Josef Papenfort" userId="96b0849d-264b-4c3d-a399-4ad88ffa6bd3" providerId="ADAL" clId="{F9E86683-4461-4D5B-90E6-7BCFF263D989}" dt="2023-03-29T18:07:00.892" v="85" actId="478"/>
          <ac:spMkLst>
            <pc:docMk/>
            <pc:sldMk cId="1168456114" sldId="6247"/>
            <ac:spMk id="33" creationId="{E02C83C2-0483-132B-E94F-382A2C68A507}"/>
          </ac:spMkLst>
        </pc:spChg>
        <pc:spChg chg="del">
          <ac:chgData name="Josef Papenfort" userId="96b0849d-264b-4c3d-a399-4ad88ffa6bd3" providerId="ADAL" clId="{F9E86683-4461-4D5B-90E6-7BCFF263D989}" dt="2023-03-29T18:07:00.892" v="85" actId="478"/>
          <ac:spMkLst>
            <pc:docMk/>
            <pc:sldMk cId="1168456114" sldId="6247"/>
            <ac:spMk id="34" creationId="{8EA2E14A-56DB-7928-5153-34C1092C755A}"/>
          </ac:spMkLst>
        </pc:spChg>
        <pc:spChg chg="del">
          <ac:chgData name="Josef Papenfort" userId="96b0849d-264b-4c3d-a399-4ad88ffa6bd3" providerId="ADAL" clId="{F9E86683-4461-4D5B-90E6-7BCFF263D989}" dt="2023-03-29T18:07:00.892" v="85" actId="478"/>
          <ac:spMkLst>
            <pc:docMk/>
            <pc:sldMk cId="1168456114" sldId="6247"/>
            <ac:spMk id="35" creationId="{36637298-6EE4-2991-5737-A1D55789331A}"/>
          </ac:spMkLst>
        </pc:spChg>
        <pc:spChg chg="del">
          <ac:chgData name="Josef Papenfort" userId="96b0849d-264b-4c3d-a399-4ad88ffa6bd3" providerId="ADAL" clId="{F9E86683-4461-4D5B-90E6-7BCFF263D989}" dt="2023-03-29T18:07:00.892" v="85" actId="478"/>
          <ac:spMkLst>
            <pc:docMk/>
            <pc:sldMk cId="1168456114" sldId="6247"/>
            <ac:spMk id="40" creationId="{BCF20F00-D2B5-32C8-7A89-BD51E6DED5C1}"/>
          </ac:spMkLst>
        </pc:spChg>
        <pc:spChg chg="del">
          <ac:chgData name="Josef Papenfort" userId="96b0849d-264b-4c3d-a399-4ad88ffa6bd3" providerId="ADAL" clId="{F9E86683-4461-4D5B-90E6-7BCFF263D989}" dt="2023-03-29T18:07:00.892" v="85" actId="478"/>
          <ac:spMkLst>
            <pc:docMk/>
            <pc:sldMk cId="1168456114" sldId="6247"/>
            <ac:spMk id="41" creationId="{6F010ADA-A84E-EC7B-3283-1AF7CEE10E1A}"/>
          </ac:spMkLst>
        </pc:spChg>
        <pc:spChg chg="del">
          <ac:chgData name="Josef Papenfort" userId="96b0849d-264b-4c3d-a399-4ad88ffa6bd3" providerId="ADAL" clId="{F9E86683-4461-4D5B-90E6-7BCFF263D989}" dt="2023-03-29T18:07:00.892" v="85" actId="478"/>
          <ac:spMkLst>
            <pc:docMk/>
            <pc:sldMk cId="1168456114" sldId="6247"/>
            <ac:spMk id="49" creationId="{B28C64DA-9CE7-8CF6-0D6B-BB02D760D1CD}"/>
          </ac:spMkLst>
        </pc:spChg>
        <pc:spChg chg="del">
          <ac:chgData name="Josef Papenfort" userId="96b0849d-264b-4c3d-a399-4ad88ffa6bd3" providerId="ADAL" clId="{F9E86683-4461-4D5B-90E6-7BCFF263D989}" dt="2023-03-29T18:07:00.892" v="85" actId="478"/>
          <ac:spMkLst>
            <pc:docMk/>
            <pc:sldMk cId="1168456114" sldId="6247"/>
            <ac:spMk id="57" creationId="{B4F66A31-79DC-6D55-F38E-D7245AC86524}"/>
          </ac:spMkLst>
        </pc:spChg>
        <pc:spChg chg="del">
          <ac:chgData name="Josef Papenfort" userId="96b0849d-264b-4c3d-a399-4ad88ffa6bd3" providerId="ADAL" clId="{F9E86683-4461-4D5B-90E6-7BCFF263D989}" dt="2023-03-29T18:07:00.892" v="85" actId="478"/>
          <ac:spMkLst>
            <pc:docMk/>
            <pc:sldMk cId="1168456114" sldId="6247"/>
            <ac:spMk id="58" creationId="{C81B0C06-4928-701C-5CEA-053B6F9EC0B4}"/>
          </ac:spMkLst>
        </pc:spChg>
        <pc:grpChg chg="del">
          <ac:chgData name="Josef Papenfort" userId="96b0849d-264b-4c3d-a399-4ad88ffa6bd3" providerId="ADAL" clId="{F9E86683-4461-4D5B-90E6-7BCFF263D989}" dt="2023-03-29T18:07:00.892" v="85" actId="478"/>
          <ac:grpSpMkLst>
            <pc:docMk/>
            <pc:sldMk cId="1168456114" sldId="6247"/>
            <ac:grpSpMk id="16" creationId="{24E547D3-5AEC-3B14-EBB5-4921B62D7C42}"/>
          </ac:grpSpMkLst>
        </pc:grpChg>
        <pc:picChg chg="del">
          <ac:chgData name="Josef Papenfort" userId="96b0849d-264b-4c3d-a399-4ad88ffa6bd3" providerId="ADAL" clId="{F9E86683-4461-4D5B-90E6-7BCFF263D989}" dt="2023-03-29T18:07:00.892" v="85" actId="478"/>
          <ac:picMkLst>
            <pc:docMk/>
            <pc:sldMk cId="1168456114" sldId="6247"/>
            <ac:picMk id="6" creationId="{523D9A81-F63F-15A2-0657-46E422CC7185}"/>
          </ac:picMkLst>
        </pc:picChg>
        <pc:picChg chg="del">
          <ac:chgData name="Josef Papenfort" userId="96b0849d-264b-4c3d-a399-4ad88ffa6bd3" providerId="ADAL" clId="{F9E86683-4461-4D5B-90E6-7BCFF263D989}" dt="2023-03-29T18:07:00.892" v="85" actId="478"/>
          <ac:picMkLst>
            <pc:docMk/>
            <pc:sldMk cId="1168456114" sldId="6247"/>
            <ac:picMk id="22" creationId="{D2912B05-99C0-838F-72E8-6F81452957BF}"/>
          </ac:picMkLst>
        </pc:picChg>
        <pc:picChg chg="del">
          <ac:chgData name="Josef Papenfort" userId="96b0849d-264b-4c3d-a399-4ad88ffa6bd3" providerId="ADAL" clId="{F9E86683-4461-4D5B-90E6-7BCFF263D989}" dt="2023-03-29T18:07:00.892" v="85" actId="478"/>
          <ac:picMkLst>
            <pc:docMk/>
            <pc:sldMk cId="1168456114" sldId="6247"/>
            <ac:picMk id="28" creationId="{0BEAE494-F601-45A6-8F4A-BE5E34D84F4D}"/>
          </ac:picMkLst>
        </pc:picChg>
        <pc:picChg chg="del">
          <ac:chgData name="Josef Papenfort" userId="96b0849d-264b-4c3d-a399-4ad88ffa6bd3" providerId="ADAL" clId="{F9E86683-4461-4D5B-90E6-7BCFF263D989}" dt="2023-03-29T18:07:00.892" v="85" actId="478"/>
          <ac:picMkLst>
            <pc:docMk/>
            <pc:sldMk cId="1168456114" sldId="6247"/>
            <ac:picMk id="36" creationId="{BA671E0F-82C7-2C5A-16C6-5426D895C76A}"/>
          </ac:picMkLst>
        </pc:picChg>
        <pc:picChg chg="del">
          <ac:chgData name="Josef Papenfort" userId="96b0849d-264b-4c3d-a399-4ad88ffa6bd3" providerId="ADAL" clId="{F9E86683-4461-4D5B-90E6-7BCFF263D989}" dt="2023-03-29T18:07:00.892" v="85" actId="478"/>
          <ac:picMkLst>
            <pc:docMk/>
            <pc:sldMk cId="1168456114" sldId="6247"/>
            <ac:picMk id="39" creationId="{EC62F9A1-9158-CBCE-66E3-71C404066368}"/>
          </ac:picMkLst>
        </pc:picChg>
        <pc:picChg chg="del">
          <ac:chgData name="Josef Papenfort" userId="96b0849d-264b-4c3d-a399-4ad88ffa6bd3" providerId="ADAL" clId="{F9E86683-4461-4D5B-90E6-7BCFF263D989}" dt="2023-03-29T18:07:00.892" v="85" actId="478"/>
          <ac:picMkLst>
            <pc:docMk/>
            <pc:sldMk cId="1168456114" sldId="6247"/>
            <ac:picMk id="45" creationId="{D35D9A4D-7E49-7E22-BBF8-C94ABB450416}"/>
          </ac:picMkLst>
        </pc:picChg>
        <pc:picChg chg="del">
          <ac:chgData name="Josef Papenfort" userId="96b0849d-264b-4c3d-a399-4ad88ffa6bd3" providerId="ADAL" clId="{F9E86683-4461-4D5B-90E6-7BCFF263D989}" dt="2023-03-29T18:07:00.892" v="85" actId="478"/>
          <ac:picMkLst>
            <pc:docMk/>
            <pc:sldMk cId="1168456114" sldId="6247"/>
            <ac:picMk id="48" creationId="{1079DF16-56A1-91F7-0358-64E582761C00}"/>
          </ac:picMkLst>
        </pc:picChg>
        <pc:cxnChg chg="del">
          <ac:chgData name="Josef Papenfort" userId="96b0849d-264b-4c3d-a399-4ad88ffa6bd3" providerId="ADAL" clId="{F9E86683-4461-4D5B-90E6-7BCFF263D989}" dt="2023-03-29T18:07:00.892" v="85" actId="478"/>
          <ac:cxnSpMkLst>
            <pc:docMk/>
            <pc:sldMk cId="1168456114" sldId="6247"/>
            <ac:cxnSpMk id="19" creationId="{23E5C5FC-6041-ED25-9378-D4D38A8E1006}"/>
          </ac:cxnSpMkLst>
        </pc:cxnChg>
        <pc:cxnChg chg="del">
          <ac:chgData name="Josef Papenfort" userId="96b0849d-264b-4c3d-a399-4ad88ffa6bd3" providerId="ADAL" clId="{F9E86683-4461-4D5B-90E6-7BCFF263D989}" dt="2023-03-29T18:07:00.892" v="85" actId="478"/>
          <ac:cxnSpMkLst>
            <pc:docMk/>
            <pc:sldMk cId="1168456114" sldId="6247"/>
            <ac:cxnSpMk id="31" creationId="{53CE0166-6D29-2A00-EE9C-1456D0894EC3}"/>
          </ac:cxnSpMkLst>
        </pc:cxnChg>
        <pc:cxnChg chg="del">
          <ac:chgData name="Josef Papenfort" userId="96b0849d-264b-4c3d-a399-4ad88ffa6bd3" providerId="ADAL" clId="{F9E86683-4461-4D5B-90E6-7BCFF263D989}" dt="2023-03-29T18:07:00.892" v="85" actId="478"/>
          <ac:cxnSpMkLst>
            <pc:docMk/>
            <pc:sldMk cId="1168456114" sldId="6247"/>
            <ac:cxnSpMk id="37" creationId="{30994F6C-9450-A430-E9F5-F5E3937FF9D8}"/>
          </ac:cxnSpMkLst>
        </pc:cxnChg>
        <pc:cxnChg chg="del mod">
          <ac:chgData name="Josef Papenfort" userId="96b0849d-264b-4c3d-a399-4ad88ffa6bd3" providerId="ADAL" clId="{F9E86683-4461-4D5B-90E6-7BCFF263D989}" dt="2023-03-29T18:07:00.892" v="85" actId="478"/>
          <ac:cxnSpMkLst>
            <pc:docMk/>
            <pc:sldMk cId="1168456114" sldId="6247"/>
            <ac:cxnSpMk id="38" creationId="{C597D7D6-0C52-C32C-5DDC-9EBB5989B8CA}"/>
          </ac:cxnSpMkLst>
        </pc:cxnChg>
        <pc:cxnChg chg="del">
          <ac:chgData name="Josef Papenfort" userId="96b0849d-264b-4c3d-a399-4ad88ffa6bd3" providerId="ADAL" clId="{F9E86683-4461-4D5B-90E6-7BCFF263D989}" dt="2023-03-29T18:07:00.892" v="85" actId="478"/>
          <ac:cxnSpMkLst>
            <pc:docMk/>
            <pc:sldMk cId="1168456114" sldId="6247"/>
            <ac:cxnSpMk id="47" creationId="{8B3BC368-57A1-34F2-717C-391306033C49}"/>
          </ac:cxnSpMkLst>
        </pc:cxnChg>
        <pc:cxnChg chg="del">
          <ac:chgData name="Josef Papenfort" userId="96b0849d-264b-4c3d-a399-4ad88ffa6bd3" providerId="ADAL" clId="{F9E86683-4461-4D5B-90E6-7BCFF263D989}" dt="2023-03-29T18:07:00.892" v="85" actId="478"/>
          <ac:cxnSpMkLst>
            <pc:docMk/>
            <pc:sldMk cId="1168456114" sldId="6247"/>
            <ac:cxnSpMk id="53" creationId="{0DCD6A80-2E7B-B3B3-1446-C310C7B3198E}"/>
          </ac:cxnSpMkLst>
        </pc:cxnChg>
        <pc:cxnChg chg="del">
          <ac:chgData name="Josef Papenfort" userId="96b0849d-264b-4c3d-a399-4ad88ffa6bd3" providerId="ADAL" clId="{F9E86683-4461-4D5B-90E6-7BCFF263D989}" dt="2023-03-29T18:07:00.892" v="85" actId="478"/>
          <ac:cxnSpMkLst>
            <pc:docMk/>
            <pc:sldMk cId="1168456114" sldId="6247"/>
            <ac:cxnSpMk id="56" creationId="{00C91A42-479D-16A7-C2A7-E1127ACF03B9}"/>
          </ac:cxnSpMkLst>
        </pc:cxnChg>
      </pc:sldChg>
      <pc:sldChg chg="addSp delSp modSp add mod">
        <pc:chgData name="Josef Papenfort" userId="96b0849d-264b-4c3d-a399-4ad88ffa6bd3" providerId="ADAL" clId="{F9E86683-4461-4D5B-90E6-7BCFF263D989}" dt="2023-03-29T18:25:44.575" v="862" actId="20577"/>
        <pc:sldMkLst>
          <pc:docMk/>
          <pc:sldMk cId="4224519292" sldId="6248"/>
        </pc:sldMkLst>
        <pc:spChg chg="add mod">
          <ac:chgData name="Josef Papenfort" userId="96b0849d-264b-4c3d-a399-4ad88ffa6bd3" providerId="ADAL" clId="{F9E86683-4461-4D5B-90E6-7BCFF263D989}" dt="2023-03-29T18:12:26.261" v="207" actId="1076"/>
          <ac:spMkLst>
            <pc:docMk/>
            <pc:sldMk cId="4224519292" sldId="6248"/>
            <ac:spMk id="4" creationId="{9975BBBC-A420-AF6F-EB0D-8450F2E443C5}"/>
          </ac:spMkLst>
        </pc:spChg>
        <pc:spChg chg="mod">
          <ac:chgData name="Josef Papenfort" userId="96b0849d-264b-4c3d-a399-4ad88ffa6bd3" providerId="ADAL" clId="{F9E86683-4461-4D5B-90E6-7BCFF263D989}" dt="2023-03-29T18:24:27.130" v="784" actId="20577"/>
          <ac:spMkLst>
            <pc:docMk/>
            <pc:sldMk cId="4224519292" sldId="6248"/>
            <ac:spMk id="8" creationId="{A7E204C7-E138-D515-BE3C-14EF0EA0836A}"/>
          </ac:spMkLst>
        </pc:spChg>
        <pc:spChg chg="add mod">
          <ac:chgData name="Josef Papenfort" userId="96b0849d-264b-4c3d-a399-4ad88ffa6bd3" providerId="ADAL" clId="{F9E86683-4461-4D5B-90E6-7BCFF263D989}" dt="2023-03-29T18:12:35.697" v="211" actId="20577"/>
          <ac:spMkLst>
            <pc:docMk/>
            <pc:sldMk cId="4224519292" sldId="6248"/>
            <ac:spMk id="9" creationId="{F9D6D36E-9683-95ED-19BD-97C6C96FF636}"/>
          </ac:spMkLst>
        </pc:spChg>
        <pc:spChg chg="add mod">
          <ac:chgData name="Josef Papenfort" userId="96b0849d-264b-4c3d-a399-4ad88ffa6bd3" providerId="ADAL" clId="{F9E86683-4461-4D5B-90E6-7BCFF263D989}" dt="2023-03-29T18:12:47.057" v="215" actId="20577"/>
          <ac:spMkLst>
            <pc:docMk/>
            <pc:sldMk cId="4224519292" sldId="6248"/>
            <ac:spMk id="12" creationId="{1A85C6A4-32D2-92EE-BD5D-708D15614039}"/>
          </ac:spMkLst>
        </pc:spChg>
        <pc:spChg chg="add mod">
          <ac:chgData name="Josef Papenfort" userId="96b0849d-264b-4c3d-a399-4ad88ffa6bd3" providerId="ADAL" clId="{F9E86683-4461-4D5B-90E6-7BCFF263D989}" dt="2023-03-29T18:13:01.752" v="219" actId="20577"/>
          <ac:spMkLst>
            <pc:docMk/>
            <pc:sldMk cId="4224519292" sldId="6248"/>
            <ac:spMk id="13" creationId="{9780D64D-F87E-CC42-4C92-5213DD39DD60}"/>
          </ac:spMkLst>
        </pc:spChg>
        <pc:spChg chg="add mod">
          <ac:chgData name="Josef Papenfort" userId="96b0849d-264b-4c3d-a399-4ad88ffa6bd3" providerId="ADAL" clId="{F9E86683-4461-4D5B-90E6-7BCFF263D989}" dt="2023-03-29T18:13:14.161" v="223" actId="20577"/>
          <ac:spMkLst>
            <pc:docMk/>
            <pc:sldMk cId="4224519292" sldId="6248"/>
            <ac:spMk id="15" creationId="{68A49A5F-CF67-84A4-D732-D64A6601EDC2}"/>
          </ac:spMkLst>
        </pc:spChg>
        <pc:spChg chg="add mod">
          <ac:chgData name="Josef Papenfort" userId="96b0849d-264b-4c3d-a399-4ad88ffa6bd3" providerId="ADAL" clId="{F9E86683-4461-4D5B-90E6-7BCFF263D989}" dt="2023-03-29T18:13:26.601" v="227" actId="20577"/>
          <ac:spMkLst>
            <pc:docMk/>
            <pc:sldMk cId="4224519292" sldId="6248"/>
            <ac:spMk id="16" creationId="{AD8EEEBE-42A3-E533-86DA-AE5E23840205}"/>
          </ac:spMkLst>
        </pc:spChg>
        <pc:spChg chg="del">
          <ac:chgData name="Josef Papenfort" userId="96b0849d-264b-4c3d-a399-4ad88ffa6bd3" providerId="ADAL" clId="{F9E86683-4461-4D5B-90E6-7BCFF263D989}" dt="2023-03-29T18:10:51.393" v="172" actId="478"/>
          <ac:spMkLst>
            <pc:docMk/>
            <pc:sldMk cId="4224519292" sldId="6248"/>
            <ac:spMk id="20" creationId="{68CE6BA5-6E5C-AC28-ADB8-3783C3BB5F8B}"/>
          </ac:spMkLst>
        </pc:spChg>
        <pc:spChg chg="del">
          <ac:chgData name="Josef Papenfort" userId="96b0849d-264b-4c3d-a399-4ad88ffa6bd3" providerId="ADAL" clId="{F9E86683-4461-4D5B-90E6-7BCFF263D989}" dt="2023-03-29T18:10:48.225" v="171" actId="478"/>
          <ac:spMkLst>
            <pc:docMk/>
            <pc:sldMk cId="4224519292" sldId="6248"/>
            <ac:spMk id="29" creationId="{103F92C3-3D41-AFB2-C1C9-BAAFE34EB4B9}"/>
          </ac:spMkLst>
        </pc:spChg>
        <pc:spChg chg="mod">
          <ac:chgData name="Josef Papenfort" userId="96b0849d-264b-4c3d-a399-4ad88ffa6bd3" providerId="ADAL" clId="{F9E86683-4461-4D5B-90E6-7BCFF263D989}" dt="2023-03-29T18:25:44.575" v="862" actId="20577"/>
          <ac:spMkLst>
            <pc:docMk/>
            <pc:sldMk cId="4224519292" sldId="6248"/>
            <ac:spMk id="70" creationId="{00000000-0000-0000-0000-000000000000}"/>
          </ac:spMkLst>
        </pc:spChg>
        <pc:cxnChg chg="del">
          <ac:chgData name="Josef Papenfort" userId="96b0849d-264b-4c3d-a399-4ad88ffa6bd3" providerId="ADAL" clId="{F9E86683-4461-4D5B-90E6-7BCFF263D989}" dt="2023-03-29T18:10:41.825" v="167" actId="478"/>
          <ac:cxnSpMkLst>
            <pc:docMk/>
            <pc:sldMk cId="4224519292" sldId="6248"/>
            <ac:cxnSpMk id="2" creationId="{FD0A0357-E4E4-E74C-C0AC-8686B4BBF10A}"/>
          </ac:cxnSpMkLst>
        </pc:cxnChg>
        <pc:cxnChg chg="del">
          <ac:chgData name="Josef Papenfort" userId="96b0849d-264b-4c3d-a399-4ad88ffa6bd3" providerId="ADAL" clId="{F9E86683-4461-4D5B-90E6-7BCFF263D989}" dt="2023-03-29T18:10:38.776" v="165" actId="478"/>
          <ac:cxnSpMkLst>
            <pc:docMk/>
            <pc:sldMk cId="4224519292" sldId="6248"/>
            <ac:cxnSpMk id="6" creationId="{47E7009F-635A-7FA3-D532-CF8B22B94502}"/>
          </ac:cxnSpMkLst>
        </pc:cxnChg>
        <pc:cxnChg chg="del">
          <ac:chgData name="Josef Papenfort" userId="96b0849d-264b-4c3d-a399-4ad88ffa6bd3" providerId="ADAL" clId="{F9E86683-4461-4D5B-90E6-7BCFF263D989}" dt="2023-03-29T18:10:33.168" v="162" actId="478"/>
          <ac:cxnSpMkLst>
            <pc:docMk/>
            <pc:sldMk cId="4224519292" sldId="6248"/>
            <ac:cxnSpMk id="10" creationId="{9F5B5CBE-2EC1-384A-3B12-E85ADB7C43DE}"/>
          </ac:cxnSpMkLst>
        </pc:cxnChg>
        <pc:cxnChg chg="del">
          <ac:chgData name="Josef Papenfort" userId="96b0849d-264b-4c3d-a399-4ad88ffa6bd3" providerId="ADAL" clId="{F9E86683-4461-4D5B-90E6-7BCFF263D989}" dt="2023-03-29T18:10:40.496" v="166" actId="478"/>
          <ac:cxnSpMkLst>
            <pc:docMk/>
            <pc:sldMk cId="4224519292" sldId="6248"/>
            <ac:cxnSpMk id="14" creationId="{155A4F57-365C-F08E-63EE-80721C0FBB93}"/>
          </ac:cxnSpMkLst>
        </pc:cxnChg>
        <pc:cxnChg chg="del">
          <ac:chgData name="Josef Papenfort" userId="96b0849d-264b-4c3d-a399-4ad88ffa6bd3" providerId="ADAL" clId="{F9E86683-4461-4D5B-90E6-7BCFF263D989}" dt="2023-03-29T18:10:36.506" v="164" actId="478"/>
          <ac:cxnSpMkLst>
            <pc:docMk/>
            <pc:sldMk cId="4224519292" sldId="6248"/>
            <ac:cxnSpMk id="17" creationId="{FA2D7CAC-9636-D7E4-20F3-015F87F2211E}"/>
          </ac:cxnSpMkLst>
        </pc:cxnChg>
        <pc:cxnChg chg="del">
          <ac:chgData name="Josef Papenfort" userId="96b0849d-264b-4c3d-a399-4ad88ffa6bd3" providerId="ADAL" clId="{F9E86683-4461-4D5B-90E6-7BCFF263D989}" dt="2023-03-29T18:10:34.579" v="163" actId="478"/>
          <ac:cxnSpMkLst>
            <pc:docMk/>
            <pc:sldMk cId="4224519292" sldId="6248"/>
            <ac:cxnSpMk id="23" creationId="{AF5565C6-F378-869C-3956-127EE3A8CD11}"/>
          </ac:cxnSpMkLst>
        </pc:cxnChg>
        <pc:cxnChg chg="del">
          <ac:chgData name="Josef Papenfort" userId="96b0849d-264b-4c3d-a399-4ad88ffa6bd3" providerId="ADAL" clId="{F9E86683-4461-4D5B-90E6-7BCFF263D989}" dt="2023-03-29T18:10:43.552" v="168" actId="478"/>
          <ac:cxnSpMkLst>
            <pc:docMk/>
            <pc:sldMk cId="4224519292" sldId="6248"/>
            <ac:cxnSpMk id="30" creationId="{3E5D0A4A-C23D-1DEB-A473-33025E78A8ED}"/>
          </ac:cxnSpMkLst>
        </pc:cxnChg>
        <pc:cxnChg chg="del">
          <ac:chgData name="Josef Papenfort" userId="96b0849d-264b-4c3d-a399-4ad88ffa6bd3" providerId="ADAL" clId="{F9E86683-4461-4D5B-90E6-7BCFF263D989}" dt="2023-03-29T18:10:46.513" v="170" actId="478"/>
          <ac:cxnSpMkLst>
            <pc:docMk/>
            <pc:sldMk cId="4224519292" sldId="6248"/>
            <ac:cxnSpMk id="33" creationId="{9AC7D89A-7ECF-7FE9-167A-A56492471D25}"/>
          </ac:cxnSpMkLst>
        </pc:cxnChg>
        <pc:cxnChg chg="del">
          <ac:chgData name="Josef Papenfort" userId="96b0849d-264b-4c3d-a399-4ad88ffa6bd3" providerId="ADAL" clId="{F9E86683-4461-4D5B-90E6-7BCFF263D989}" dt="2023-03-29T18:10:45.175" v="169" actId="478"/>
          <ac:cxnSpMkLst>
            <pc:docMk/>
            <pc:sldMk cId="4224519292" sldId="6248"/>
            <ac:cxnSpMk id="41" creationId="{48ECBC1B-DE9C-335B-B6C7-67C2A81C52F9}"/>
          </ac:cxnSpMkLst>
        </pc:cxnChg>
      </pc:sldChg>
      <pc:sldChg chg="delSp modSp add mod">
        <pc:chgData name="Josef Papenfort" userId="96b0849d-264b-4c3d-a399-4ad88ffa6bd3" providerId="ADAL" clId="{F9E86683-4461-4D5B-90E6-7BCFF263D989}" dt="2023-03-30T05:43:01.134" v="1694" actId="20577"/>
        <pc:sldMkLst>
          <pc:docMk/>
          <pc:sldMk cId="2513612488" sldId="6249"/>
        </pc:sldMkLst>
        <pc:spChg chg="mod">
          <ac:chgData name="Josef Papenfort" userId="96b0849d-264b-4c3d-a399-4ad88ffa6bd3" providerId="ADAL" clId="{F9E86683-4461-4D5B-90E6-7BCFF263D989}" dt="2023-03-30T05:42:48.188" v="1666" actId="20577"/>
          <ac:spMkLst>
            <pc:docMk/>
            <pc:sldMk cId="2513612488" sldId="6249"/>
            <ac:spMk id="4" creationId="{E3E91FBC-5D2B-A673-7DF4-DEC808A8CF2B}"/>
          </ac:spMkLst>
        </pc:spChg>
        <pc:spChg chg="mod">
          <ac:chgData name="Josef Papenfort" userId="96b0849d-264b-4c3d-a399-4ad88ffa6bd3" providerId="ADAL" clId="{F9E86683-4461-4D5B-90E6-7BCFF263D989}" dt="2023-03-30T05:43:01.134" v="1694" actId="20577"/>
          <ac:spMkLst>
            <pc:docMk/>
            <pc:sldMk cId="2513612488" sldId="6249"/>
            <ac:spMk id="5" creationId="{9F7DE1F4-51E0-B3E4-27EF-E14B101D8DC0}"/>
          </ac:spMkLst>
        </pc:spChg>
        <pc:spChg chg="mod">
          <ac:chgData name="Josef Papenfort" userId="96b0849d-264b-4c3d-a399-4ad88ffa6bd3" providerId="ADAL" clId="{F9E86683-4461-4D5B-90E6-7BCFF263D989}" dt="2023-03-30T05:38:30.123" v="1139" actId="20577"/>
          <ac:spMkLst>
            <pc:docMk/>
            <pc:sldMk cId="2513612488" sldId="6249"/>
            <ac:spMk id="9" creationId="{9093B7E4-5406-9FF5-4F4B-8CD151DEC6D0}"/>
          </ac:spMkLst>
        </pc:spChg>
        <pc:picChg chg="del">
          <ac:chgData name="Josef Papenfort" userId="96b0849d-264b-4c3d-a399-4ad88ffa6bd3" providerId="ADAL" clId="{F9E86683-4461-4D5B-90E6-7BCFF263D989}" dt="2023-03-30T05:40:43.156" v="1514" actId="478"/>
          <ac:picMkLst>
            <pc:docMk/>
            <pc:sldMk cId="2513612488" sldId="6249"/>
            <ac:picMk id="3" creationId="{C35C1C6C-7F74-B9E5-7851-8DB241814131}"/>
          </ac:picMkLst>
        </pc:picChg>
      </pc:sldChg>
    </pc:docChg>
  </pc:docChgLst>
  <pc:docChgLst>
    <pc:chgData name="Henning Mersch" userId="S::henningm@beckhoff.com::062b0a24-2213-4fc4-80e9-e7198333172e" providerId="AD" clId="Web-{E05D4235-FE51-400D-9EF7-612D63A13438}"/>
    <pc:docChg chg="modSld">
      <pc:chgData name="Henning Mersch" userId="S::henningm@beckhoff.com::062b0a24-2213-4fc4-80e9-e7198333172e" providerId="AD" clId="Web-{E05D4235-FE51-400D-9EF7-612D63A13438}" dt="2023-03-22T08:34:54.635" v="12" actId="1076"/>
      <pc:docMkLst>
        <pc:docMk/>
      </pc:docMkLst>
      <pc:sldChg chg="modSp">
        <pc:chgData name="Henning Mersch" userId="S::henningm@beckhoff.com::062b0a24-2213-4fc4-80e9-e7198333172e" providerId="AD" clId="Web-{E05D4235-FE51-400D-9EF7-612D63A13438}" dt="2023-03-22T08:32:24.240" v="7"/>
        <pc:sldMkLst>
          <pc:docMk/>
          <pc:sldMk cId="3705717124" sldId="5961"/>
        </pc:sldMkLst>
        <pc:graphicFrameChg chg="mod modGraphic">
          <ac:chgData name="Henning Mersch" userId="S::henningm@beckhoff.com::062b0a24-2213-4fc4-80e9-e7198333172e" providerId="AD" clId="Web-{E05D4235-FE51-400D-9EF7-612D63A13438}" dt="2023-03-22T08:32:24.240" v="7"/>
          <ac:graphicFrameMkLst>
            <pc:docMk/>
            <pc:sldMk cId="3705717124" sldId="5961"/>
            <ac:graphicFrameMk id="4" creationId="{D06777BE-9D13-2B9E-31FB-9ECB990A2E5B}"/>
          </ac:graphicFrameMkLst>
        </pc:graphicFrameChg>
      </pc:sldChg>
      <pc:sldChg chg="modSp">
        <pc:chgData name="Henning Mersch" userId="S::henningm@beckhoff.com::062b0a24-2213-4fc4-80e9-e7198333172e" providerId="AD" clId="Web-{E05D4235-FE51-400D-9EF7-612D63A13438}" dt="2023-03-22T08:34:54.635" v="12" actId="1076"/>
        <pc:sldMkLst>
          <pc:docMk/>
          <pc:sldMk cId="2463047095" sldId="6092"/>
        </pc:sldMkLst>
        <pc:spChg chg="mod">
          <ac:chgData name="Henning Mersch" userId="S::henningm@beckhoff.com::062b0a24-2213-4fc4-80e9-e7198333172e" providerId="AD" clId="Web-{E05D4235-FE51-400D-9EF7-612D63A13438}" dt="2023-03-22T08:34:53.775" v="11" actId="20577"/>
          <ac:spMkLst>
            <pc:docMk/>
            <pc:sldMk cId="2463047095" sldId="6092"/>
            <ac:spMk id="5" creationId="{9F7DE1F4-51E0-B3E4-27EF-E14B101D8DC0}"/>
          </ac:spMkLst>
        </pc:spChg>
        <pc:picChg chg="mod">
          <ac:chgData name="Henning Mersch" userId="S::henningm@beckhoff.com::062b0a24-2213-4fc4-80e9-e7198333172e" providerId="AD" clId="Web-{E05D4235-FE51-400D-9EF7-612D63A13438}" dt="2023-03-22T08:34:54.635" v="12" actId="1076"/>
          <ac:picMkLst>
            <pc:docMk/>
            <pc:sldMk cId="2463047095" sldId="6092"/>
            <ac:picMk id="6" creationId="{539D4F0E-6CCA-A207-3C85-8C6D71577271}"/>
          </ac:picMkLst>
        </pc:picChg>
      </pc:sldChg>
    </pc:docChg>
  </pc:docChgLst>
  <pc:docChgLst>
    <pc:chgData name="Tim Hildebrandt" userId="S::timh@beckhoff.com::1ca0f3ef-fb97-4a80-bd27-743eb4d32cc9" providerId="AD" clId="Web-{D12A0DDB-4ECB-4202-91AE-4A57D9452A74}"/>
    <pc:docChg chg="modSld sldOrd">
      <pc:chgData name="Tim Hildebrandt" userId="S::timh@beckhoff.com::1ca0f3ef-fb97-4a80-bd27-743eb4d32cc9" providerId="AD" clId="Web-{D12A0DDB-4ECB-4202-91AE-4A57D9452A74}" dt="2023-03-30T13:33:12.892" v="42"/>
      <pc:docMkLst>
        <pc:docMk/>
      </pc:docMkLst>
      <pc:sldChg chg="modSp">
        <pc:chgData name="Tim Hildebrandt" userId="S::timh@beckhoff.com::1ca0f3ef-fb97-4a80-bd27-743eb4d32cc9" providerId="AD" clId="Web-{D12A0DDB-4ECB-4202-91AE-4A57D9452A74}" dt="2023-03-30T13:30:02.166" v="18" actId="20577"/>
        <pc:sldMkLst>
          <pc:docMk/>
          <pc:sldMk cId="3703222604" sldId="6179"/>
        </pc:sldMkLst>
        <pc:spChg chg="mod">
          <ac:chgData name="Tim Hildebrandt" userId="S::timh@beckhoff.com::1ca0f3ef-fb97-4a80-bd27-743eb4d32cc9" providerId="AD" clId="Web-{D12A0DDB-4ECB-4202-91AE-4A57D9452A74}" dt="2023-03-30T13:30:02.166" v="18" actId="20577"/>
          <ac:spMkLst>
            <pc:docMk/>
            <pc:sldMk cId="3703222604" sldId="6179"/>
            <ac:spMk id="5" creationId="{00000000-0000-0000-0000-000000000000}"/>
          </ac:spMkLst>
        </pc:spChg>
      </pc:sldChg>
      <pc:sldChg chg="mod ord modShow">
        <pc:chgData name="Tim Hildebrandt" userId="S::timh@beckhoff.com::1ca0f3ef-fb97-4a80-bd27-743eb4d32cc9" providerId="AD" clId="Web-{D12A0DDB-4ECB-4202-91AE-4A57D9452A74}" dt="2023-03-30T13:33:12.892" v="42"/>
        <pc:sldMkLst>
          <pc:docMk/>
          <pc:sldMk cId="428986072" sldId="6236"/>
        </pc:sldMkLst>
      </pc:sldChg>
      <pc:sldChg chg="modSp">
        <pc:chgData name="Tim Hildebrandt" userId="S::timh@beckhoff.com::1ca0f3ef-fb97-4a80-bd27-743eb4d32cc9" providerId="AD" clId="Web-{D12A0DDB-4ECB-4202-91AE-4A57D9452A74}" dt="2023-03-30T13:29:52.400" v="5" actId="20577"/>
        <pc:sldMkLst>
          <pc:docMk/>
          <pc:sldMk cId="153393351" sldId="6239"/>
        </pc:sldMkLst>
        <pc:spChg chg="mod">
          <ac:chgData name="Tim Hildebrandt" userId="S::timh@beckhoff.com::1ca0f3ef-fb97-4a80-bd27-743eb4d32cc9" providerId="AD" clId="Web-{D12A0DDB-4ECB-4202-91AE-4A57D9452A74}" dt="2023-03-30T13:29:52.400" v="5" actId="20577"/>
          <ac:spMkLst>
            <pc:docMk/>
            <pc:sldMk cId="153393351" sldId="6239"/>
            <ac:spMk id="5" creationId="{00000000-0000-0000-0000-000000000000}"/>
          </ac:spMkLst>
        </pc:spChg>
      </pc:sldChg>
      <pc:sldChg chg="modSp">
        <pc:chgData name="Tim Hildebrandt" userId="S::timh@beckhoff.com::1ca0f3ef-fb97-4a80-bd27-743eb4d32cc9" providerId="AD" clId="Web-{D12A0DDB-4ECB-4202-91AE-4A57D9452A74}" dt="2023-03-30T13:30:59.152" v="22" actId="20577"/>
        <pc:sldMkLst>
          <pc:docMk/>
          <pc:sldMk cId="2698340036" sldId="6240"/>
        </pc:sldMkLst>
        <pc:spChg chg="mod">
          <ac:chgData name="Tim Hildebrandt" userId="S::timh@beckhoff.com::1ca0f3ef-fb97-4a80-bd27-743eb4d32cc9" providerId="AD" clId="Web-{D12A0DDB-4ECB-4202-91AE-4A57D9452A74}" dt="2023-03-30T13:30:59.152" v="22" actId="20577"/>
          <ac:spMkLst>
            <pc:docMk/>
            <pc:sldMk cId="2698340036" sldId="6240"/>
            <ac:spMk id="5" creationId="{00000000-0000-0000-0000-000000000000}"/>
          </ac:spMkLst>
        </pc:spChg>
      </pc:sldChg>
      <pc:sldChg chg="modSp">
        <pc:chgData name="Tim Hildebrandt" userId="S::timh@beckhoff.com::1ca0f3ef-fb97-4a80-bd27-743eb4d32cc9" providerId="AD" clId="Web-{D12A0DDB-4ECB-4202-91AE-4A57D9452A74}" dt="2023-03-30T13:31:07.512" v="25" actId="20577"/>
        <pc:sldMkLst>
          <pc:docMk/>
          <pc:sldMk cId="2679101776" sldId="6241"/>
        </pc:sldMkLst>
        <pc:spChg chg="mod">
          <ac:chgData name="Tim Hildebrandt" userId="S::timh@beckhoff.com::1ca0f3ef-fb97-4a80-bd27-743eb4d32cc9" providerId="AD" clId="Web-{D12A0DDB-4ECB-4202-91AE-4A57D9452A74}" dt="2023-03-30T13:31:07.512" v="25" actId="20577"/>
          <ac:spMkLst>
            <pc:docMk/>
            <pc:sldMk cId="2679101776" sldId="6241"/>
            <ac:spMk id="5" creationId="{00000000-0000-0000-0000-000000000000}"/>
          </ac:spMkLst>
        </pc:spChg>
      </pc:sldChg>
      <pc:sldChg chg="modSp">
        <pc:chgData name="Tim Hildebrandt" userId="S::timh@beckhoff.com::1ca0f3ef-fb97-4a80-bd27-743eb4d32cc9" providerId="AD" clId="Web-{D12A0DDB-4ECB-4202-91AE-4A57D9452A74}" dt="2023-03-30T13:31:15.591" v="27" actId="20577"/>
        <pc:sldMkLst>
          <pc:docMk/>
          <pc:sldMk cId="4014452772" sldId="6242"/>
        </pc:sldMkLst>
        <pc:spChg chg="mod">
          <ac:chgData name="Tim Hildebrandt" userId="S::timh@beckhoff.com::1ca0f3ef-fb97-4a80-bd27-743eb4d32cc9" providerId="AD" clId="Web-{D12A0DDB-4ECB-4202-91AE-4A57D9452A74}" dt="2023-03-30T13:31:15.591" v="27" actId="20577"/>
          <ac:spMkLst>
            <pc:docMk/>
            <pc:sldMk cId="4014452772" sldId="6242"/>
            <ac:spMk id="5" creationId="{00000000-0000-0000-0000-000000000000}"/>
          </ac:spMkLst>
        </pc:spChg>
      </pc:sldChg>
      <pc:sldChg chg="modSp">
        <pc:chgData name="Tim Hildebrandt" userId="S::timh@beckhoff.com::1ca0f3ef-fb97-4a80-bd27-743eb4d32cc9" providerId="AD" clId="Web-{D12A0DDB-4ECB-4202-91AE-4A57D9452A74}" dt="2023-03-30T13:31:27.310" v="30" actId="20577"/>
        <pc:sldMkLst>
          <pc:docMk/>
          <pc:sldMk cId="577406104" sldId="6243"/>
        </pc:sldMkLst>
        <pc:spChg chg="mod">
          <ac:chgData name="Tim Hildebrandt" userId="S::timh@beckhoff.com::1ca0f3ef-fb97-4a80-bd27-743eb4d32cc9" providerId="AD" clId="Web-{D12A0DDB-4ECB-4202-91AE-4A57D9452A74}" dt="2023-03-30T13:31:27.310" v="30" actId="20577"/>
          <ac:spMkLst>
            <pc:docMk/>
            <pc:sldMk cId="577406104" sldId="6243"/>
            <ac:spMk id="5" creationId="{00000000-0000-0000-0000-000000000000}"/>
          </ac:spMkLst>
        </pc:spChg>
      </pc:sldChg>
      <pc:sldChg chg="modSp">
        <pc:chgData name="Tim Hildebrandt" userId="S::timh@beckhoff.com::1ca0f3ef-fb97-4a80-bd27-743eb4d32cc9" providerId="AD" clId="Web-{D12A0DDB-4ECB-4202-91AE-4A57D9452A74}" dt="2023-03-30T13:31:52.014" v="33" actId="20577"/>
        <pc:sldMkLst>
          <pc:docMk/>
          <pc:sldMk cId="3666344891" sldId="6244"/>
        </pc:sldMkLst>
        <pc:spChg chg="mod">
          <ac:chgData name="Tim Hildebrandt" userId="S::timh@beckhoff.com::1ca0f3ef-fb97-4a80-bd27-743eb4d32cc9" providerId="AD" clId="Web-{D12A0DDB-4ECB-4202-91AE-4A57D9452A74}" dt="2023-03-30T13:31:52.014" v="33" actId="20577"/>
          <ac:spMkLst>
            <pc:docMk/>
            <pc:sldMk cId="3666344891" sldId="6244"/>
            <ac:spMk id="5" creationId="{00000000-0000-0000-0000-000000000000}"/>
          </ac:spMkLst>
        </pc:spChg>
      </pc:sldChg>
      <pc:sldChg chg="modSp">
        <pc:chgData name="Tim Hildebrandt" userId="S::timh@beckhoff.com::1ca0f3ef-fb97-4a80-bd27-743eb4d32cc9" providerId="AD" clId="Web-{D12A0DDB-4ECB-4202-91AE-4A57D9452A74}" dt="2023-03-30T13:32:00.514" v="36" actId="20577"/>
        <pc:sldMkLst>
          <pc:docMk/>
          <pc:sldMk cId="1221314742" sldId="6245"/>
        </pc:sldMkLst>
        <pc:spChg chg="mod">
          <ac:chgData name="Tim Hildebrandt" userId="S::timh@beckhoff.com::1ca0f3ef-fb97-4a80-bd27-743eb4d32cc9" providerId="AD" clId="Web-{D12A0DDB-4ECB-4202-91AE-4A57D9452A74}" dt="2023-03-30T13:32:00.514" v="36" actId="20577"/>
          <ac:spMkLst>
            <pc:docMk/>
            <pc:sldMk cId="1221314742" sldId="6245"/>
            <ac:spMk id="5" creationId="{00000000-0000-0000-0000-000000000000}"/>
          </ac:spMkLst>
        </pc:spChg>
      </pc:sldChg>
      <pc:sldChg chg="modSp">
        <pc:chgData name="Tim Hildebrandt" userId="S::timh@beckhoff.com::1ca0f3ef-fb97-4a80-bd27-743eb4d32cc9" providerId="AD" clId="Web-{D12A0DDB-4ECB-4202-91AE-4A57D9452A74}" dt="2023-03-30T13:32:12.937" v="41" actId="20577"/>
        <pc:sldMkLst>
          <pc:docMk/>
          <pc:sldMk cId="3501542691" sldId="6246"/>
        </pc:sldMkLst>
        <pc:spChg chg="mod">
          <ac:chgData name="Tim Hildebrandt" userId="S::timh@beckhoff.com::1ca0f3ef-fb97-4a80-bd27-743eb4d32cc9" providerId="AD" clId="Web-{D12A0DDB-4ECB-4202-91AE-4A57D9452A74}" dt="2023-03-30T13:32:12.937" v="41" actId="20577"/>
          <ac:spMkLst>
            <pc:docMk/>
            <pc:sldMk cId="3501542691" sldId="6246"/>
            <ac:spMk id="5" creationId="{00000000-0000-0000-0000-000000000000}"/>
          </ac:spMkLst>
        </pc:spChg>
      </pc:sldChg>
    </pc:docChg>
  </pc:docChgLst>
  <pc:docChgLst>
    <pc:chgData name="Béla Höfig" userId="S::belah@beckhoff.com::bd58cc63-6808-4878-90d3-9fdc69ca6e94" providerId="AD" clId="Web-{335B51F1-270E-42E2-A6E8-CDAA85E8EFBA}"/>
    <pc:docChg chg="modSld">
      <pc:chgData name="Béla Höfig" userId="S::belah@beckhoff.com::bd58cc63-6808-4878-90d3-9fdc69ca6e94" providerId="AD" clId="Web-{335B51F1-270E-42E2-A6E8-CDAA85E8EFBA}" dt="2022-05-18T12:11:49.153" v="174" actId="20577"/>
      <pc:docMkLst>
        <pc:docMk/>
      </pc:docMkLst>
      <pc:sldChg chg="modSp">
        <pc:chgData name="Béla Höfig" userId="S::belah@beckhoff.com::bd58cc63-6808-4878-90d3-9fdc69ca6e94" providerId="AD" clId="Web-{335B51F1-270E-42E2-A6E8-CDAA85E8EFBA}" dt="2022-05-18T12:11:49.153" v="174" actId="20577"/>
        <pc:sldMkLst>
          <pc:docMk/>
          <pc:sldMk cId="1620849335" sldId="6006"/>
        </pc:sldMkLst>
        <pc:graphicFrameChg chg="modGraphic">
          <ac:chgData name="Béla Höfig" userId="S::belah@beckhoff.com::bd58cc63-6808-4878-90d3-9fdc69ca6e94" providerId="AD" clId="Web-{335B51F1-270E-42E2-A6E8-CDAA85E8EFBA}" dt="2022-05-18T12:11:49.153" v="174" actId="20577"/>
          <ac:graphicFrameMkLst>
            <pc:docMk/>
            <pc:sldMk cId="1620849335" sldId="6006"/>
            <ac:graphicFrameMk id="9" creationId="{43E247E2-6425-4880-A72C-D66C37957F59}"/>
          </ac:graphicFrameMkLst>
        </pc:graphicFrameChg>
      </pc:sldChg>
      <pc:sldChg chg="modSp">
        <pc:chgData name="Béla Höfig" userId="S::belah@beckhoff.com::bd58cc63-6808-4878-90d3-9fdc69ca6e94" providerId="AD" clId="Web-{335B51F1-270E-42E2-A6E8-CDAA85E8EFBA}" dt="2022-05-18T12:10:42.714" v="88" actId="20577"/>
        <pc:sldMkLst>
          <pc:docMk/>
          <pc:sldMk cId="723562267" sldId="6007"/>
        </pc:sldMkLst>
        <pc:spChg chg="mod">
          <ac:chgData name="Béla Höfig" userId="S::belah@beckhoff.com::bd58cc63-6808-4878-90d3-9fdc69ca6e94" providerId="AD" clId="Web-{335B51F1-270E-42E2-A6E8-CDAA85E8EFBA}" dt="2022-05-18T12:10:42.714" v="88" actId="20577"/>
          <ac:spMkLst>
            <pc:docMk/>
            <pc:sldMk cId="723562267" sldId="6007"/>
            <ac:spMk id="5" creationId="{00000000-0000-0000-0000-000000000000}"/>
          </ac:spMkLst>
        </pc:spChg>
      </pc:sldChg>
    </pc:docChg>
  </pc:docChgLst>
  <pc:docChgLst>
    <pc:chgData name="Josef Papenfort" userId="S::josefp@beckhoff.com::96b0849d-264b-4c3d-a399-4ad88ffa6bd3" providerId="AD" clId="Web-{57D55F13-5206-4778-B2CA-6C962EE65F51}"/>
    <pc:docChg chg="delSld modSld">
      <pc:chgData name="Josef Papenfort" userId="S::josefp@beckhoff.com::96b0849d-264b-4c3d-a399-4ad88ffa6bd3" providerId="AD" clId="Web-{57D55F13-5206-4778-B2CA-6C962EE65F51}" dt="2022-05-19T08:04:25.319" v="109" actId="20577"/>
      <pc:docMkLst>
        <pc:docMk/>
      </pc:docMkLst>
      <pc:sldChg chg="modSp">
        <pc:chgData name="Josef Papenfort" userId="S::josefp@beckhoff.com::96b0849d-264b-4c3d-a399-4ad88ffa6bd3" providerId="AD" clId="Web-{57D55F13-5206-4778-B2CA-6C962EE65F51}" dt="2022-05-19T08:03:14.408" v="56" actId="20577"/>
        <pc:sldMkLst>
          <pc:docMk/>
          <pc:sldMk cId="3772966998" sldId="528"/>
        </pc:sldMkLst>
        <pc:spChg chg="mod">
          <ac:chgData name="Josef Papenfort" userId="S::josefp@beckhoff.com::96b0849d-264b-4c3d-a399-4ad88ffa6bd3" providerId="AD" clId="Web-{57D55F13-5206-4778-B2CA-6C962EE65F51}" dt="2022-05-19T08:03:14.408" v="56" actId="20577"/>
          <ac:spMkLst>
            <pc:docMk/>
            <pc:sldMk cId="3772966998" sldId="528"/>
            <ac:spMk id="70" creationId="{00000000-0000-0000-0000-000000000000}"/>
          </ac:spMkLst>
        </pc:spChg>
      </pc:sldChg>
      <pc:sldChg chg="modSp">
        <pc:chgData name="Josef Papenfort" userId="S::josefp@beckhoff.com::96b0849d-264b-4c3d-a399-4ad88ffa6bd3" providerId="AD" clId="Web-{57D55F13-5206-4778-B2CA-6C962EE65F51}" dt="2022-05-19T08:03:31.050" v="69" actId="20577"/>
        <pc:sldMkLst>
          <pc:docMk/>
          <pc:sldMk cId="3004976528" sldId="530"/>
        </pc:sldMkLst>
        <pc:spChg chg="mod">
          <ac:chgData name="Josef Papenfort" userId="S::josefp@beckhoff.com::96b0849d-264b-4c3d-a399-4ad88ffa6bd3" providerId="AD" clId="Web-{57D55F13-5206-4778-B2CA-6C962EE65F51}" dt="2022-05-19T08:03:31.050" v="69" actId="20577"/>
          <ac:spMkLst>
            <pc:docMk/>
            <pc:sldMk cId="3004976528" sldId="530"/>
            <ac:spMk id="70" creationId="{00000000-0000-0000-0000-000000000000}"/>
          </ac:spMkLst>
        </pc:spChg>
      </pc:sldChg>
      <pc:sldChg chg="mod modShow">
        <pc:chgData name="Josef Papenfort" userId="S::josefp@beckhoff.com::96b0849d-264b-4c3d-a399-4ad88ffa6bd3" providerId="AD" clId="Web-{57D55F13-5206-4778-B2CA-6C962EE65F51}" dt="2022-05-19T07:59:10.315" v="0"/>
        <pc:sldMkLst>
          <pc:docMk/>
          <pc:sldMk cId="1869362579" sldId="533"/>
        </pc:sldMkLst>
      </pc:sldChg>
      <pc:sldChg chg="mod modShow">
        <pc:chgData name="Josef Papenfort" userId="S::josefp@beckhoff.com::96b0849d-264b-4c3d-a399-4ad88ffa6bd3" providerId="AD" clId="Web-{57D55F13-5206-4778-B2CA-6C962EE65F51}" dt="2022-05-19T07:59:16.034" v="1"/>
        <pc:sldMkLst>
          <pc:docMk/>
          <pc:sldMk cId="2306181641" sldId="535"/>
        </pc:sldMkLst>
      </pc:sldChg>
      <pc:sldChg chg="modSp">
        <pc:chgData name="Josef Papenfort" userId="S::josefp@beckhoff.com::96b0849d-264b-4c3d-a399-4ad88ffa6bd3" providerId="AD" clId="Web-{57D55F13-5206-4778-B2CA-6C962EE65F51}" dt="2022-05-19T08:04:06.896" v="83" actId="20577"/>
        <pc:sldMkLst>
          <pc:docMk/>
          <pc:sldMk cId="1366954739" sldId="598"/>
        </pc:sldMkLst>
        <pc:spChg chg="mod">
          <ac:chgData name="Josef Papenfort" userId="S::josefp@beckhoff.com::96b0849d-264b-4c3d-a399-4ad88ffa6bd3" providerId="AD" clId="Web-{57D55F13-5206-4778-B2CA-6C962EE65F51}" dt="2022-05-19T08:04:06.896" v="83" actId="20577"/>
          <ac:spMkLst>
            <pc:docMk/>
            <pc:sldMk cId="1366954739" sldId="598"/>
            <ac:spMk id="3" creationId="{6900E955-059E-4135-9185-90C510B4C35D}"/>
          </ac:spMkLst>
        </pc:spChg>
      </pc:sldChg>
      <pc:sldChg chg="del">
        <pc:chgData name="Josef Papenfort" userId="S::josefp@beckhoff.com::96b0849d-264b-4c3d-a399-4ad88ffa6bd3" providerId="AD" clId="Web-{57D55F13-5206-4778-B2CA-6C962EE65F51}" dt="2022-05-19T08:00:31.929" v="16"/>
        <pc:sldMkLst>
          <pc:docMk/>
          <pc:sldMk cId="1712241918" sldId="5148"/>
        </pc:sldMkLst>
      </pc:sldChg>
      <pc:sldChg chg="modSp">
        <pc:chgData name="Josef Papenfort" userId="S::josefp@beckhoff.com::96b0849d-264b-4c3d-a399-4ad88ffa6bd3" providerId="AD" clId="Web-{57D55F13-5206-4778-B2CA-6C962EE65F51}" dt="2022-05-19T08:00:24.413" v="15" actId="20577"/>
        <pc:sldMkLst>
          <pc:docMk/>
          <pc:sldMk cId="164449216" sldId="5158"/>
        </pc:sldMkLst>
        <pc:spChg chg="mod">
          <ac:chgData name="Josef Papenfort" userId="S::josefp@beckhoff.com::96b0849d-264b-4c3d-a399-4ad88ffa6bd3" providerId="AD" clId="Web-{57D55F13-5206-4778-B2CA-6C962EE65F51}" dt="2022-05-19T08:00:24.413" v="15" actId="20577"/>
          <ac:spMkLst>
            <pc:docMk/>
            <pc:sldMk cId="164449216" sldId="5158"/>
            <ac:spMk id="2" creationId="{D1D3713F-C265-48B7-BF34-E4C8B93120D0}"/>
          </ac:spMkLst>
        </pc:spChg>
      </pc:sldChg>
      <pc:sldChg chg="modSp">
        <pc:chgData name="Josef Papenfort" userId="S::josefp@beckhoff.com::96b0849d-264b-4c3d-a399-4ad88ffa6bd3" providerId="AD" clId="Web-{57D55F13-5206-4778-B2CA-6C962EE65F51}" dt="2022-05-19T07:59:46.645" v="9" actId="20577"/>
        <pc:sldMkLst>
          <pc:docMk/>
          <pc:sldMk cId="3066906674" sldId="5162"/>
        </pc:sldMkLst>
        <pc:spChg chg="mod">
          <ac:chgData name="Josef Papenfort" userId="S::josefp@beckhoff.com::96b0849d-264b-4c3d-a399-4ad88ffa6bd3" providerId="AD" clId="Web-{57D55F13-5206-4778-B2CA-6C962EE65F51}" dt="2022-05-19T07:59:46.645" v="9" actId="20577"/>
          <ac:spMkLst>
            <pc:docMk/>
            <pc:sldMk cId="3066906674" sldId="5162"/>
            <ac:spMk id="4" creationId="{45F7A647-F8D8-4DE8-9B20-1F55FE70F269}"/>
          </ac:spMkLst>
        </pc:spChg>
      </pc:sldChg>
      <pc:sldChg chg="modSp">
        <pc:chgData name="Josef Papenfort" userId="S::josefp@beckhoff.com::96b0849d-264b-4c3d-a399-4ad88ffa6bd3" providerId="AD" clId="Web-{57D55F13-5206-4778-B2CA-6C962EE65F51}" dt="2022-05-19T08:04:16.131" v="90" actId="20577"/>
        <pc:sldMkLst>
          <pc:docMk/>
          <pc:sldMk cId="362342871" sldId="5947"/>
        </pc:sldMkLst>
        <pc:spChg chg="mod">
          <ac:chgData name="Josef Papenfort" userId="S::josefp@beckhoff.com::96b0849d-264b-4c3d-a399-4ad88ffa6bd3" providerId="AD" clId="Web-{57D55F13-5206-4778-B2CA-6C962EE65F51}" dt="2022-05-19T08:04:16.131" v="90" actId="20577"/>
          <ac:spMkLst>
            <pc:docMk/>
            <pc:sldMk cId="362342871" sldId="5947"/>
            <ac:spMk id="3" creationId="{6900E955-059E-4135-9185-90C510B4C35D}"/>
          </ac:spMkLst>
        </pc:spChg>
      </pc:sldChg>
      <pc:sldChg chg="modSp">
        <pc:chgData name="Josef Papenfort" userId="S::josefp@beckhoff.com::96b0849d-264b-4c3d-a399-4ad88ffa6bd3" providerId="AD" clId="Web-{57D55F13-5206-4778-B2CA-6C962EE65F51}" dt="2022-05-19T08:04:25.319" v="109" actId="20577"/>
        <pc:sldMkLst>
          <pc:docMk/>
          <pc:sldMk cId="1720798326" sldId="5948"/>
        </pc:sldMkLst>
        <pc:spChg chg="mod">
          <ac:chgData name="Josef Papenfort" userId="S::josefp@beckhoff.com::96b0849d-264b-4c3d-a399-4ad88ffa6bd3" providerId="AD" clId="Web-{57D55F13-5206-4778-B2CA-6C962EE65F51}" dt="2022-05-19T08:04:25.319" v="109" actId="20577"/>
          <ac:spMkLst>
            <pc:docMk/>
            <pc:sldMk cId="1720798326" sldId="5948"/>
            <ac:spMk id="3" creationId="{6900E955-059E-4135-9185-90C510B4C35D}"/>
          </ac:spMkLst>
        </pc:spChg>
      </pc:sldChg>
      <pc:sldChg chg="modSp">
        <pc:chgData name="Josef Papenfort" userId="S::josefp@beckhoff.com::96b0849d-264b-4c3d-a399-4ad88ffa6bd3" providerId="AD" clId="Web-{57D55F13-5206-4778-B2CA-6C962EE65F51}" dt="2022-05-19T08:01:30.402" v="18" actId="20577"/>
        <pc:sldMkLst>
          <pc:docMk/>
          <pc:sldMk cId="2109484658" sldId="5989"/>
        </pc:sldMkLst>
        <pc:spChg chg="mod">
          <ac:chgData name="Josef Papenfort" userId="S::josefp@beckhoff.com::96b0849d-264b-4c3d-a399-4ad88ffa6bd3" providerId="AD" clId="Web-{57D55F13-5206-4778-B2CA-6C962EE65F51}" dt="2022-05-19T08:01:30.402" v="18" actId="20577"/>
          <ac:spMkLst>
            <pc:docMk/>
            <pc:sldMk cId="2109484658" sldId="5989"/>
            <ac:spMk id="2" creationId="{06905A88-C8F9-4337-8EAD-A6BF111232CB}"/>
          </ac:spMkLst>
        </pc:spChg>
      </pc:sldChg>
    </pc:docChg>
  </pc:docChgLst>
  <pc:docChgLst>
    <pc:chgData name="Torsten" userId="c7e7900e-8296-4cd5-a812-5b80994e38c7" providerId="ADAL" clId="{FFB5E0F1-A715-4D64-BBB0-4F71350B38E5}"/>
    <pc:docChg chg="custSel modSld">
      <pc:chgData name="Torsten" userId="c7e7900e-8296-4cd5-a812-5b80994e38c7" providerId="ADAL" clId="{FFB5E0F1-A715-4D64-BBB0-4F71350B38E5}" dt="2023-03-27T07:50:22.840" v="74" actId="478"/>
      <pc:docMkLst>
        <pc:docMk/>
      </pc:docMkLst>
      <pc:sldChg chg="addSp delSp modSp mod">
        <pc:chgData name="Torsten" userId="c7e7900e-8296-4cd5-a812-5b80994e38c7" providerId="ADAL" clId="{FFB5E0F1-A715-4D64-BBB0-4F71350B38E5}" dt="2023-03-27T07:47:05.469" v="10" actId="18131"/>
        <pc:sldMkLst>
          <pc:docMk/>
          <pc:sldMk cId="3587912488" sldId="6194"/>
        </pc:sldMkLst>
        <pc:picChg chg="del">
          <ac:chgData name="Torsten" userId="c7e7900e-8296-4cd5-a812-5b80994e38c7" providerId="ADAL" clId="{FFB5E0F1-A715-4D64-BBB0-4F71350B38E5}" dt="2023-03-27T07:44:54.318" v="0" actId="478"/>
          <ac:picMkLst>
            <pc:docMk/>
            <pc:sldMk cId="3587912488" sldId="6194"/>
            <ac:picMk id="4" creationId="{F7A3DF38-70F4-4AB7-27D5-2F077B509D4C}"/>
          </ac:picMkLst>
        </pc:picChg>
        <pc:picChg chg="add mod modCrop">
          <ac:chgData name="Torsten" userId="c7e7900e-8296-4cd5-a812-5b80994e38c7" providerId="ADAL" clId="{FFB5E0F1-A715-4D64-BBB0-4F71350B38E5}" dt="2023-03-27T07:47:05.469" v="10" actId="18131"/>
          <ac:picMkLst>
            <pc:docMk/>
            <pc:sldMk cId="3587912488" sldId="6194"/>
            <ac:picMk id="10" creationId="{D71008C6-5533-DB30-1296-9DDB6D538A34}"/>
          </ac:picMkLst>
        </pc:picChg>
      </pc:sldChg>
      <pc:sldChg chg="addSp delSp modSp mod">
        <pc:chgData name="Torsten" userId="c7e7900e-8296-4cd5-a812-5b80994e38c7" providerId="ADAL" clId="{FFB5E0F1-A715-4D64-BBB0-4F71350B38E5}" dt="2023-03-27T07:49:39.264" v="70" actId="14100"/>
        <pc:sldMkLst>
          <pc:docMk/>
          <pc:sldMk cId="2701461303" sldId="6195"/>
        </pc:sldMkLst>
        <pc:grpChg chg="mod">
          <ac:chgData name="Torsten" userId="c7e7900e-8296-4cd5-a812-5b80994e38c7" providerId="ADAL" clId="{FFB5E0F1-A715-4D64-BBB0-4F71350B38E5}" dt="2023-03-27T07:49:18.756" v="68" actId="1037"/>
          <ac:grpSpMkLst>
            <pc:docMk/>
            <pc:sldMk cId="2701461303" sldId="6195"/>
            <ac:grpSpMk id="338" creationId="{12F689B3-F28B-8421-B319-1925438E069F}"/>
          </ac:grpSpMkLst>
        </pc:grpChg>
        <pc:picChg chg="add mod ord modCrop">
          <ac:chgData name="Torsten" userId="c7e7900e-8296-4cd5-a812-5b80994e38c7" providerId="ADAL" clId="{FFB5E0F1-A715-4D64-BBB0-4F71350B38E5}" dt="2023-03-27T07:48:59.601" v="24" actId="167"/>
          <ac:picMkLst>
            <pc:docMk/>
            <pc:sldMk cId="2701461303" sldId="6195"/>
            <ac:picMk id="6" creationId="{F93EA35F-C268-CDA0-627D-3F8D715F1F6C}"/>
          </ac:picMkLst>
        </pc:picChg>
        <pc:picChg chg="mod">
          <ac:chgData name="Torsten" userId="c7e7900e-8296-4cd5-a812-5b80994e38c7" providerId="ADAL" clId="{FFB5E0F1-A715-4D64-BBB0-4F71350B38E5}" dt="2023-03-27T07:49:18.756" v="68" actId="1037"/>
          <ac:picMkLst>
            <pc:docMk/>
            <pc:sldMk cId="2701461303" sldId="6195"/>
            <ac:picMk id="341" creationId="{1DC2E6BC-BB33-A8CB-5E9A-F57ABAE552FE}"/>
          </ac:picMkLst>
        </pc:picChg>
        <pc:picChg chg="del">
          <ac:chgData name="Torsten" userId="c7e7900e-8296-4cd5-a812-5b80994e38c7" providerId="ADAL" clId="{FFB5E0F1-A715-4D64-BBB0-4F71350B38E5}" dt="2023-03-27T07:48:08.383" v="13" actId="478"/>
          <ac:picMkLst>
            <pc:docMk/>
            <pc:sldMk cId="2701461303" sldId="6195"/>
            <ac:picMk id="376" creationId="{26B2189B-4389-1575-D7C9-71C673F6A2D0}"/>
          </ac:picMkLst>
        </pc:picChg>
        <pc:cxnChg chg="mod">
          <ac:chgData name="Torsten" userId="c7e7900e-8296-4cd5-a812-5b80994e38c7" providerId="ADAL" clId="{FFB5E0F1-A715-4D64-BBB0-4F71350B38E5}" dt="2023-03-27T07:49:39.264" v="70" actId="14100"/>
          <ac:cxnSpMkLst>
            <pc:docMk/>
            <pc:sldMk cId="2701461303" sldId="6195"/>
            <ac:cxnSpMk id="336" creationId="{167CE928-EAF0-D860-2EC3-AB36B76F97DF}"/>
          </ac:cxnSpMkLst>
        </pc:cxnChg>
      </pc:sldChg>
      <pc:sldChg chg="addSp delSp modSp mod">
        <pc:chgData name="Torsten" userId="c7e7900e-8296-4cd5-a812-5b80994e38c7" providerId="ADAL" clId="{FFB5E0F1-A715-4D64-BBB0-4F71350B38E5}" dt="2023-03-27T07:47:20.689" v="12"/>
        <pc:sldMkLst>
          <pc:docMk/>
          <pc:sldMk cId="1876911971" sldId="6196"/>
        </pc:sldMkLst>
        <pc:picChg chg="del">
          <ac:chgData name="Torsten" userId="c7e7900e-8296-4cd5-a812-5b80994e38c7" providerId="ADAL" clId="{FFB5E0F1-A715-4D64-BBB0-4F71350B38E5}" dt="2023-03-27T07:47:20.308" v="11" actId="478"/>
          <ac:picMkLst>
            <pc:docMk/>
            <pc:sldMk cId="1876911971" sldId="6196"/>
            <ac:picMk id="4" creationId="{F7A3DF38-70F4-4AB7-27D5-2F077B509D4C}"/>
          </ac:picMkLst>
        </pc:picChg>
        <pc:picChg chg="add mod">
          <ac:chgData name="Torsten" userId="c7e7900e-8296-4cd5-a812-5b80994e38c7" providerId="ADAL" clId="{FFB5E0F1-A715-4D64-BBB0-4F71350B38E5}" dt="2023-03-27T07:47:20.689" v="12"/>
          <ac:picMkLst>
            <pc:docMk/>
            <pc:sldMk cId="1876911971" sldId="6196"/>
            <ac:picMk id="9" creationId="{7A9A9601-AE38-84CA-84A7-2FFBA8C3C68F}"/>
          </ac:picMkLst>
        </pc:picChg>
      </pc:sldChg>
      <pc:sldChg chg="addSp delSp modSp mod">
        <pc:chgData name="Torsten" userId="c7e7900e-8296-4cd5-a812-5b80994e38c7" providerId="ADAL" clId="{FFB5E0F1-A715-4D64-BBB0-4F71350B38E5}" dt="2023-03-27T07:50:22.840" v="74" actId="478"/>
        <pc:sldMkLst>
          <pc:docMk/>
          <pc:sldMk cId="447336186" sldId="6197"/>
        </pc:sldMkLst>
        <pc:spChg chg="mod">
          <ac:chgData name="Torsten" userId="c7e7900e-8296-4cd5-a812-5b80994e38c7" providerId="ADAL" clId="{FFB5E0F1-A715-4D64-BBB0-4F71350B38E5}" dt="2023-03-27T07:50:04.709" v="72"/>
          <ac:spMkLst>
            <pc:docMk/>
            <pc:sldMk cId="447336186" sldId="6197"/>
            <ac:spMk id="350" creationId="{CC380ACB-3E57-6A11-5299-F7E23F41D383}"/>
          </ac:spMkLst>
        </pc:spChg>
        <pc:spChg chg="mod">
          <ac:chgData name="Torsten" userId="c7e7900e-8296-4cd5-a812-5b80994e38c7" providerId="ADAL" clId="{FFB5E0F1-A715-4D64-BBB0-4F71350B38E5}" dt="2023-03-27T07:50:04.709" v="72"/>
          <ac:spMkLst>
            <pc:docMk/>
            <pc:sldMk cId="447336186" sldId="6197"/>
            <ac:spMk id="354" creationId="{AB2F950E-7AE1-BA81-DFBA-DAE581D6B964}"/>
          </ac:spMkLst>
        </pc:spChg>
        <pc:spChg chg="add del mod">
          <ac:chgData name="Torsten" userId="c7e7900e-8296-4cd5-a812-5b80994e38c7" providerId="ADAL" clId="{FFB5E0F1-A715-4D64-BBB0-4F71350B38E5}" dt="2023-03-27T07:50:22.840" v="74" actId="478"/>
          <ac:spMkLst>
            <pc:docMk/>
            <pc:sldMk cId="447336186" sldId="6197"/>
            <ac:spMk id="356" creationId="{3611953D-D678-6B33-A139-51B3919D9A38}"/>
          </ac:spMkLst>
        </pc:spChg>
        <pc:grpChg chg="add mod">
          <ac:chgData name="Torsten" userId="c7e7900e-8296-4cd5-a812-5b80994e38c7" providerId="ADAL" clId="{FFB5E0F1-A715-4D64-BBB0-4F71350B38E5}" dt="2023-03-27T07:50:04.709" v="72"/>
          <ac:grpSpMkLst>
            <pc:docMk/>
            <pc:sldMk cId="447336186" sldId="6197"/>
            <ac:grpSpMk id="7" creationId="{AB43C5D7-FB93-1375-7E25-A31CF69A1594}"/>
          </ac:grpSpMkLst>
        </pc:grpChg>
        <pc:grpChg chg="del">
          <ac:chgData name="Torsten" userId="c7e7900e-8296-4cd5-a812-5b80994e38c7" providerId="ADAL" clId="{FFB5E0F1-A715-4D64-BBB0-4F71350B38E5}" dt="2023-03-27T07:50:03.888" v="71" actId="478"/>
          <ac:grpSpMkLst>
            <pc:docMk/>
            <pc:sldMk cId="447336186" sldId="6197"/>
            <ac:grpSpMk id="338" creationId="{12F689B3-F28B-8421-B319-1925438E069F}"/>
          </ac:grpSpMkLst>
        </pc:grpChg>
        <pc:picChg chg="add mod ord">
          <ac:chgData name="Torsten" userId="c7e7900e-8296-4cd5-a812-5b80994e38c7" providerId="ADAL" clId="{FFB5E0F1-A715-4D64-BBB0-4F71350B38E5}" dt="2023-03-27T07:50:17.906" v="73" actId="167"/>
          <ac:picMkLst>
            <pc:docMk/>
            <pc:sldMk cId="447336186" sldId="6197"/>
            <ac:picMk id="4" creationId="{1FE0D598-6750-0E43-48A0-80301A0FCAB8}"/>
          </ac:picMkLst>
        </pc:picChg>
        <pc:picChg chg="del">
          <ac:chgData name="Torsten" userId="c7e7900e-8296-4cd5-a812-5b80994e38c7" providerId="ADAL" clId="{FFB5E0F1-A715-4D64-BBB0-4F71350B38E5}" dt="2023-03-27T07:50:03.888" v="71" actId="478"/>
          <ac:picMkLst>
            <pc:docMk/>
            <pc:sldMk cId="447336186" sldId="6197"/>
            <ac:picMk id="341" creationId="{1DC2E6BC-BB33-A8CB-5E9A-F57ABAE552FE}"/>
          </ac:picMkLst>
        </pc:picChg>
        <pc:picChg chg="add mod">
          <ac:chgData name="Torsten" userId="c7e7900e-8296-4cd5-a812-5b80994e38c7" providerId="ADAL" clId="{FFB5E0F1-A715-4D64-BBB0-4F71350B38E5}" dt="2023-03-27T07:50:04.709" v="72"/>
          <ac:picMkLst>
            <pc:docMk/>
            <pc:sldMk cId="447336186" sldId="6197"/>
            <ac:picMk id="355" creationId="{5EE56C67-6F60-6FEA-D2D6-F482194AE0E9}"/>
          </ac:picMkLst>
        </pc:picChg>
        <pc:picChg chg="del">
          <ac:chgData name="Torsten" userId="c7e7900e-8296-4cd5-a812-5b80994e38c7" providerId="ADAL" clId="{FFB5E0F1-A715-4D64-BBB0-4F71350B38E5}" dt="2023-03-27T07:50:03.888" v="71" actId="478"/>
          <ac:picMkLst>
            <pc:docMk/>
            <pc:sldMk cId="447336186" sldId="6197"/>
            <ac:picMk id="376" creationId="{26B2189B-4389-1575-D7C9-71C673F6A2D0}"/>
          </ac:picMkLst>
        </pc:picChg>
        <pc:cxnChg chg="add mod">
          <ac:chgData name="Torsten" userId="c7e7900e-8296-4cd5-a812-5b80994e38c7" providerId="ADAL" clId="{FFB5E0F1-A715-4D64-BBB0-4F71350B38E5}" dt="2023-03-27T07:50:04.709" v="72"/>
          <ac:cxnSpMkLst>
            <pc:docMk/>
            <pc:sldMk cId="447336186" sldId="6197"/>
            <ac:cxnSpMk id="6" creationId="{E69003BE-B21F-AD3B-E25D-CCF73859CDA5}"/>
          </ac:cxnSpMkLst>
        </pc:cxnChg>
        <pc:cxnChg chg="del mod">
          <ac:chgData name="Torsten" userId="c7e7900e-8296-4cd5-a812-5b80994e38c7" providerId="ADAL" clId="{FFB5E0F1-A715-4D64-BBB0-4F71350B38E5}" dt="2023-03-27T07:50:03.888" v="71" actId="478"/>
          <ac:cxnSpMkLst>
            <pc:docMk/>
            <pc:sldMk cId="447336186" sldId="6197"/>
            <ac:cxnSpMk id="336" creationId="{167CE928-EAF0-D860-2EC3-AB36B76F97DF}"/>
          </ac:cxnSpMkLst>
        </pc:cxnChg>
      </pc:sldChg>
    </pc:docChg>
  </pc:docChgLst>
  <pc:docChgLst>
    <pc:chgData name="Béla Höfig" userId="bd58cc63-6808-4878-90d3-9fdc69ca6e94" providerId="ADAL" clId="{326BE613-04C9-4D88-A2FF-FB62FE59A6AE}"/>
    <pc:docChg chg="undo custSel addSld delSld modSld">
      <pc:chgData name="Béla Höfig" userId="bd58cc63-6808-4878-90d3-9fdc69ca6e94" providerId="ADAL" clId="{326BE613-04C9-4D88-A2FF-FB62FE59A6AE}" dt="2023-10-25T10:33:55.892" v="2027" actId="6549"/>
      <pc:docMkLst>
        <pc:docMk/>
      </pc:docMkLst>
      <pc:sldChg chg="addSp delSp mod modNotesTx">
        <pc:chgData name="Béla Höfig" userId="bd58cc63-6808-4878-90d3-9fdc69ca6e94" providerId="ADAL" clId="{326BE613-04C9-4D88-A2FF-FB62FE59A6AE}" dt="2023-10-23T12:40:58.196" v="1856" actId="22"/>
        <pc:sldMkLst>
          <pc:docMk/>
          <pc:sldMk cId="2711973639" sldId="5630"/>
        </pc:sldMkLst>
        <pc:spChg chg="add del">
          <ac:chgData name="Béla Höfig" userId="bd58cc63-6808-4878-90d3-9fdc69ca6e94" providerId="ADAL" clId="{326BE613-04C9-4D88-A2FF-FB62FE59A6AE}" dt="2023-10-23T12:40:58.196" v="1856" actId="22"/>
          <ac:spMkLst>
            <pc:docMk/>
            <pc:sldMk cId="2711973639" sldId="5630"/>
            <ac:spMk id="5" creationId="{C172C19B-626C-961D-6FBD-75B140A4B1CA}"/>
          </ac:spMkLst>
        </pc:spChg>
      </pc:sldChg>
      <pc:sldChg chg="add modNotesTx">
        <pc:chgData name="Béla Höfig" userId="bd58cc63-6808-4878-90d3-9fdc69ca6e94" providerId="ADAL" clId="{326BE613-04C9-4D88-A2FF-FB62FE59A6AE}" dt="2023-10-23T07:24:27.562" v="1640" actId="5793"/>
        <pc:sldMkLst>
          <pc:docMk/>
          <pc:sldMk cId="2957219552" sldId="5979"/>
        </pc:sldMkLst>
      </pc:sldChg>
      <pc:sldChg chg="modSp mod">
        <pc:chgData name="Béla Höfig" userId="bd58cc63-6808-4878-90d3-9fdc69ca6e94" providerId="ADAL" clId="{326BE613-04C9-4D88-A2FF-FB62FE59A6AE}" dt="2023-10-23T08:10:15.683" v="1647" actId="20577"/>
        <pc:sldMkLst>
          <pc:docMk/>
          <pc:sldMk cId="1854584344" sldId="6018"/>
        </pc:sldMkLst>
        <pc:spChg chg="mod">
          <ac:chgData name="Béla Höfig" userId="bd58cc63-6808-4878-90d3-9fdc69ca6e94" providerId="ADAL" clId="{326BE613-04C9-4D88-A2FF-FB62FE59A6AE}" dt="2023-10-23T08:10:15.683" v="1647" actId="20577"/>
          <ac:spMkLst>
            <pc:docMk/>
            <pc:sldMk cId="1854584344" sldId="6018"/>
            <ac:spMk id="2" creationId="{99E37A9D-A1A9-9CB1-16DF-1DEA98264417}"/>
          </ac:spMkLst>
        </pc:spChg>
      </pc:sldChg>
      <pc:sldChg chg="modSp mod">
        <pc:chgData name="Béla Höfig" userId="bd58cc63-6808-4878-90d3-9fdc69ca6e94" providerId="ADAL" clId="{326BE613-04C9-4D88-A2FF-FB62FE59A6AE}" dt="2023-10-23T08:28:34.002" v="1795" actId="20577"/>
        <pc:sldMkLst>
          <pc:docMk/>
          <pc:sldMk cId="153393351" sldId="6239"/>
        </pc:sldMkLst>
        <pc:spChg chg="mod">
          <ac:chgData name="Béla Höfig" userId="bd58cc63-6808-4878-90d3-9fdc69ca6e94" providerId="ADAL" clId="{326BE613-04C9-4D88-A2FF-FB62FE59A6AE}" dt="2023-10-23T08:28:34.002" v="1795" actId="20577"/>
          <ac:spMkLst>
            <pc:docMk/>
            <pc:sldMk cId="153393351" sldId="6239"/>
            <ac:spMk id="5" creationId="{00000000-0000-0000-0000-000000000000}"/>
          </ac:spMkLst>
        </pc:spChg>
      </pc:sldChg>
      <pc:sldChg chg="modSp mod">
        <pc:chgData name="Béla Höfig" userId="bd58cc63-6808-4878-90d3-9fdc69ca6e94" providerId="ADAL" clId="{326BE613-04C9-4D88-A2FF-FB62FE59A6AE}" dt="2023-10-23T08:28:48.018" v="1811" actId="20577"/>
        <pc:sldMkLst>
          <pc:docMk/>
          <pc:sldMk cId="397865538" sldId="6251"/>
        </pc:sldMkLst>
        <pc:spChg chg="mod">
          <ac:chgData name="Béla Höfig" userId="bd58cc63-6808-4878-90d3-9fdc69ca6e94" providerId="ADAL" clId="{326BE613-04C9-4D88-A2FF-FB62FE59A6AE}" dt="2023-10-23T08:28:48.018" v="1811" actId="20577"/>
          <ac:spMkLst>
            <pc:docMk/>
            <pc:sldMk cId="397865538" sldId="6251"/>
            <ac:spMk id="5" creationId="{00000000-0000-0000-0000-000000000000}"/>
          </ac:spMkLst>
        </pc:spChg>
      </pc:sldChg>
      <pc:sldChg chg="modSp del mod">
        <pc:chgData name="Béla Höfig" userId="bd58cc63-6808-4878-90d3-9fdc69ca6e94" providerId="ADAL" clId="{326BE613-04C9-4D88-A2FF-FB62FE59A6AE}" dt="2023-10-25T05:42:54.098" v="2001" actId="47"/>
        <pc:sldMkLst>
          <pc:docMk/>
          <pc:sldMk cId="1985628979" sldId="6252"/>
        </pc:sldMkLst>
        <pc:spChg chg="mod">
          <ac:chgData name="Béla Höfig" userId="bd58cc63-6808-4878-90d3-9fdc69ca6e94" providerId="ADAL" clId="{326BE613-04C9-4D88-A2FF-FB62FE59A6AE}" dt="2023-10-23T08:29:11.200" v="1823" actId="20577"/>
          <ac:spMkLst>
            <pc:docMk/>
            <pc:sldMk cId="1985628979" sldId="6252"/>
            <ac:spMk id="5" creationId="{00000000-0000-0000-0000-000000000000}"/>
          </ac:spMkLst>
        </pc:spChg>
      </pc:sldChg>
      <pc:sldChg chg="modSp mod">
        <pc:chgData name="Béla Höfig" userId="bd58cc63-6808-4878-90d3-9fdc69ca6e94" providerId="ADAL" clId="{326BE613-04C9-4D88-A2FF-FB62FE59A6AE}" dt="2023-10-23T08:29:15.911" v="1831" actId="20577"/>
        <pc:sldMkLst>
          <pc:docMk/>
          <pc:sldMk cId="282618837" sldId="6253"/>
        </pc:sldMkLst>
        <pc:spChg chg="mod">
          <ac:chgData name="Béla Höfig" userId="bd58cc63-6808-4878-90d3-9fdc69ca6e94" providerId="ADAL" clId="{326BE613-04C9-4D88-A2FF-FB62FE59A6AE}" dt="2023-10-23T08:29:15.911" v="1831" actId="20577"/>
          <ac:spMkLst>
            <pc:docMk/>
            <pc:sldMk cId="282618837" sldId="6253"/>
            <ac:spMk id="5" creationId="{00000000-0000-0000-0000-000000000000}"/>
          </ac:spMkLst>
        </pc:spChg>
      </pc:sldChg>
      <pc:sldChg chg="addSp delSp modSp new mod modAnim modNotesTx">
        <pc:chgData name="Béla Höfig" userId="bd58cc63-6808-4878-90d3-9fdc69ca6e94" providerId="ADAL" clId="{326BE613-04C9-4D88-A2FF-FB62FE59A6AE}" dt="2023-10-24T10:50:52.628" v="1930" actId="20577"/>
        <pc:sldMkLst>
          <pc:docMk/>
          <pc:sldMk cId="1675600584" sldId="6254"/>
        </pc:sldMkLst>
        <pc:spChg chg="mod">
          <ac:chgData name="Béla Höfig" userId="bd58cc63-6808-4878-90d3-9fdc69ca6e94" providerId="ADAL" clId="{326BE613-04C9-4D88-A2FF-FB62FE59A6AE}" dt="2023-10-24T10:50:23.313" v="1891" actId="20577"/>
          <ac:spMkLst>
            <pc:docMk/>
            <pc:sldMk cId="1675600584" sldId="6254"/>
            <ac:spMk id="2" creationId="{5E5F4E4C-F606-9265-BC22-AF3966EB94F4}"/>
          </ac:spMkLst>
        </pc:spChg>
        <pc:spChg chg="mod">
          <ac:chgData name="Béla Höfig" userId="bd58cc63-6808-4878-90d3-9fdc69ca6e94" providerId="ADAL" clId="{326BE613-04C9-4D88-A2FF-FB62FE59A6AE}" dt="2023-10-24T10:49:39.097" v="1876" actId="20577"/>
          <ac:spMkLst>
            <pc:docMk/>
            <pc:sldMk cId="1675600584" sldId="6254"/>
            <ac:spMk id="3" creationId="{B37E1137-0154-C3BB-F5CF-971EC6207773}"/>
          </ac:spMkLst>
        </pc:spChg>
        <pc:picChg chg="add del mod">
          <ac:chgData name="Béla Höfig" userId="bd58cc63-6808-4878-90d3-9fdc69ca6e94" providerId="ADAL" clId="{326BE613-04C9-4D88-A2FF-FB62FE59A6AE}" dt="2023-10-20T08:37:50.111" v="1421" actId="478"/>
          <ac:picMkLst>
            <pc:docMk/>
            <pc:sldMk cId="1675600584" sldId="6254"/>
            <ac:picMk id="5" creationId="{C8724692-C109-AA24-FE0E-04E5D967E02F}"/>
          </ac:picMkLst>
        </pc:picChg>
        <pc:picChg chg="add del mod">
          <ac:chgData name="Béla Höfig" userId="bd58cc63-6808-4878-90d3-9fdc69ca6e94" providerId="ADAL" clId="{326BE613-04C9-4D88-A2FF-FB62FE59A6AE}" dt="2023-10-20T08:57:57.397" v="1472" actId="21"/>
          <ac:picMkLst>
            <pc:docMk/>
            <pc:sldMk cId="1675600584" sldId="6254"/>
            <ac:picMk id="7" creationId="{C48FD7B6-7F1C-64C3-D026-339996A1E69C}"/>
          </ac:picMkLst>
        </pc:picChg>
        <pc:picChg chg="add mod">
          <ac:chgData name="Béla Höfig" userId="bd58cc63-6808-4878-90d3-9fdc69ca6e94" providerId="ADAL" clId="{326BE613-04C9-4D88-A2FF-FB62FE59A6AE}" dt="2023-10-20T08:59:19.632" v="1582"/>
          <ac:picMkLst>
            <pc:docMk/>
            <pc:sldMk cId="1675600584" sldId="6254"/>
            <ac:picMk id="8" creationId="{6CD44DD5-D557-16D4-68E1-5FB4A7A46DF0}"/>
          </ac:picMkLst>
        </pc:picChg>
      </pc:sldChg>
      <pc:sldChg chg="modSp add mod modAnim">
        <pc:chgData name="Béla Höfig" userId="bd58cc63-6808-4878-90d3-9fdc69ca6e94" providerId="ADAL" clId="{326BE613-04C9-4D88-A2FF-FB62FE59A6AE}" dt="2023-10-25T05:59:58.592" v="2026" actId="1037"/>
        <pc:sldMkLst>
          <pc:docMk/>
          <pc:sldMk cId="3314579852" sldId="2145708565"/>
        </pc:sldMkLst>
        <pc:spChg chg="mod">
          <ac:chgData name="Béla Höfig" userId="bd58cc63-6808-4878-90d3-9fdc69ca6e94" providerId="ADAL" clId="{326BE613-04C9-4D88-A2FF-FB62FE59A6AE}" dt="2023-10-20T08:43:31.230" v="1426" actId="20577"/>
          <ac:spMkLst>
            <pc:docMk/>
            <pc:sldMk cId="3314579852" sldId="2145708565"/>
            <ac:spMk id="33"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38"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39"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40"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42"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43"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44"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62"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63"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64"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67" creationId="{00000000-0000-0000-0000-000000000000}"/>
          </ac:spMkLst>
        </pc:spChg>
        <pc:spChg chg="mod">
          <ac:chgData name="Béla Höfig" userId="bd58cc63-6808-4878-90d3-9fdc69ca6e94" providerId="ADAL" clId="{326BE613-04C9-4D88-A2FF-FB62FE59A6AE}" dt="2023-10-20T05:33:06.306" v="116" actId="1036"/>
          <ac:spMkLst>
            <pc:docMk/>
            <pc:sldMk cId="3314579852" sldId="2145708565"/>
            <ac:spMk id="71" creationId="{00000000-0000-0000-0000-000000000000}"/>
          </ac:spMkLst>
        </pc:spChg>
        <pc:spChg chg="mod">
          <ac:chgData name="Béla Höfig" userId="bd58cc63-6808-4878-90d3-9fdc69ca6e94" providerId="ADAL" clId="{326BE613-04C9-4D88-A2FF-FB62FE59A6AE}" dt="2023-10-25T05:59:58.592" v="2026" actId="1037"/>
          <ac:spMkLst>
            <pc:docMk/>
            <pc:sldMk cId="3314579852" sldId="2145708565"/>
            <ac:spMk id="75" creationId="{00000000-0000-0000-0000-000000000000}"/>
          </ac:spMkLst>
        </pc:spChg>
        <pc:cxnChg chg="mod">
          <ac:chgData name="Béla Höfig" userId="bd58cc63-6808-4878-90d3-9fdc69ca6e94" providerId="ADAL" clId="{326BE613-04C9-4D88-A2FF-FB62FE59A6AE}" dt="2023-10-20T05:33:06.306" v="116" actId="1036"/>
          <ac:cxnSpMkLst>
            <pc:docMk/>
            <pc:sldMk cId="3314579852" sldId="2145708565"/>
            <ac:cxnSpMk id="68" creationId="{00000000-0000-0000-0000-000000000000}"/>
          </ac:cxnSpMkLst>
        </pc:cxnChg>
        <pc:cxnChg chg="mod">
          <ac:chgData name="Béla Höfig" userId="bd58cc63-6808-4878-90d3-9fdc69ca6e94" providerId="ADAL" clId="{326BE613-04C9-4D88-A2FF-FB62FE59A6AE}" dt="2023-10-20T05:33:06.306" v="116" actId="1036"/>
          <ac:cxnSpMkLst>
            <pc:docMk/>
            <pc:sldMk cId="3314579852" sldId="2145708565"/>
            <ac:cxnSpMk id="70" creationId="{00000000-0000-0000-0000-000000000000}"/>
          </ac:cxnSpMkLst>
        </pc:cxnChg>
        <pc:cxnChg chg="mod">
          <ac:chgData name="Béla Höfig" userId="bd58cc63-6808-4878-90d3-9fdc69ca6e94" providerId="ADAL" clId="{326BE613-04C9-4D88-A2FF-FB62FE59A6AE}" dt="2023-10-25T05:59:58.592" v="2026" actId="1037"/>
          <ac:cxnSpMkLst>
            <pc:docMk/>
            <pc:sldMk cId="3314579852" sldId="2145708565"/>
            <ac:cxnSpMk id="74" creationId="{00000000-0000-0000-0000-000000000000}"/>
          </ac:cxnSpMkLst>
        </pc:cxnChg>
      </pc:sldChg>
      <pc:sldChg chg="addSp delSp modSp add mod modAnim modNotesTx">
        <pc:chgData name="Béla Höfig" userId="bd58cc63-6808-4878-90d3-9fdc69ca6e94" providerId="ADAL" clId="{326BE613-04C9-4D88-A2FF-FB62FE59A6AE}" dt="2023-10-23T08:18:57.206" v="1654"/>
        <pc:sldMkLst>
          <pc:docMk/>
          <pc:sldMk cId="2661048674" sldId="2145708566"/>
        </pc:sldMkLst>
        <pc:spChg chg="mod">
          <ac:chgData name="Béla Höfig" userId="bd58cc63-6808-4878-90d3-9fdc69ca6e94" providerId="ADAL" clId="{326BE613-04C9-4D88-A2FF-FB62FE59A6AE}" dt="2023-10-23T07:20:59.796" v="1625" actId="20577"/>
          <ac:spMkLst>
            <pc:docMk/>
            <pc:sldMk cId="2661048674" sldId="2145708566"/>
            <ac:spMk id="2" creationId="{5E5F4E4C-F606-9265-BC22-AF3966EB94F4}"/>
          </ac:spMkLst>
        </pc:spChg>
        <pc:picChg chg="del mod">
          <ac:chgData name="Béla Höfig" userId="bd58cc63-6808-4878-90d3-9fdc69ca6e94" providerId="ADAL" clId="{326BE613-04C9-4D88-A2FF-FB62FE59A6AE}" dt="2023-10-20T07:52:29.814" v="180" actId="478"/>
          <ac:picMkLst>
            <pc:docMk/>
            <pc:sldMk cId="2661048674" sldId="2145708566"/>
            <ac:picMk id="5" creationId="{C8724692-C109-AA24-FE0E-04E5D967E02F}"/>
          </ac:picMkLst>
        </pc:picChg>
        <pc:picChg chg="add mod">
          <ac:chgData name="Béla Höfig" userId="bd58cc63-6808-4878-90d3-9fdc69ca6e94" providerId="ADAL" clId="{326BE613-04C9-4D88-A2FF-FB62FE59A6AE}" dt="2023-10-23T06:36:27.628" v="1619" actId="1076"/>
          <ac:picMkLst>
            <pc:docMk/>
            <pc:sldMk cId="2661048674" sldId="2145708566"/>
            <ac:picMk id="1026" creationId="{B5FB1B2C-A799-3EEA-4F27-308853146AE4}"/>
          </ac:picMkLst>
        </pc:picChg>
      </pc:sldChg>
      <pc:sldChg chg="modSp add mod modAnim">
        <pc:chgData name="Béla Höfig" userId="bd58cc63-6808-4878-90d3-9fdc69ca6e94" providerId="ADAL" clId="{326BE613-04C9-4D88-A2FF-FB62FE59A6AE}" dt="2023-10-25T10:33:55.892" v="2027" actId="6549"/>
        <pc:sldMkLst>
          <pc:docMk/>
          <pc:sldMk cId="1301120929" sldId="2145708567"/>
        </pc:sldMkLst>
        <pc:spChg chg="mod">
          <ac:chgData name="Béla Höfig" userId="bd58cc63-6808-4878-90d3-9fdc69ca6e94" providerId="ADAL" clId="{326BE613-04C9-4D88-A2FF-FB62FE59A6AE}" dt="2023-10-25T10:33:55.892" v="2027" actId="6549"/>
          <ac:spMkLst>
            <pc:docMk/>
            <pc:sldMk cId="1301120929" sldId="2145708567"/>
            <ac:spMk id="2" creationId="{5E5F4E4C-F606-9265-BC22-AF3966EB94F4}"/>
          </ac:spMkLst>
        </pc:spChg>
        <pc:spChg chg="mod">
          <ac:chgData name="Béla Höfig" userId="bd58cc63-6808-4878-90d3-9fdc69ca6e94" providerId="ADAL" clId="{326BE613-04C9-4D88-A2FF-FB62FE59A6AE}" dt="2023-10-20T07:53:07.284" v="224" actId="20577"/>
          <ac:spMkLst>
            <pc:docMk/>
            <pc:sldMk cId="1301120929" sldId="2145708567"/>
            <ac:spMk id="3" creationId="{B37E1137-0154-C3BB-F5CF-971EC6207773}"/>
          </ac:spMkLst>
        </pc:spChg>
      </pc:sldChg>
      <pc:sldChg chg="modSp mod">
        <pc:chgData name="Béla Höfig" userId="bd58cc63-6808-4878-90d3-9fdc69ca6e94" providerId="ADAL" clId="{326BE613-04C9-4D88-A2FF-FB62FE59A6AE}" dt="2023-10-24T14:49:40.911" v="2000" actId="20577"/>
        <pc:sldMkLst>
          <pc:docMk/>
          <pc:sldMk cId="1493941743" sldId="2145708571"/>
        </pc:sldMkLst>
        <pc:graphicFrameChg chg="modGraphic">
          <ac:chgData name="Béla Höfig" userId="bd58cc63-6808-4878-90d3-9fdc69ca6e94" providerId="ADAL" clId="{326BE613-04C9-4D88-A2FF-FB62FE59A6AE}" dt="2023-10-24T14:49:40.911" v="2000" actId="20577"/>
          <ac:graphicFrameMkLst>
            <pc:docMk/>
            <pc:sldMk cId="1493941743" sldId="2145708571"/>
            <ac:graphicFrameMk id="4" creationId="{D806BC20-A28F-A043-2871-8B47ED814654}"/>
          </ac:graphicFrameMkLst>
        </pc:graphicFrameChg>
      </pc:sldChg>
      <pc:sldChg chg="modSp mod">
        <pc:chgData name="Béla Höfig" userId="bd58cc63-6808-4878-90d3-9fdc69ca6e94" providerId="ADAL" clId="{326BE613-04C9-4D88-A2FF-FB62FE59A6AE}" dt="2023-10-23T08:28:40.193" v="1801" actId="20577"/>
        <pc:sldMkLst>
          <pc:docMk/>
          <pc:sldMk cId="3234471789" sldId="2145708572"/>
        </pc:sldMkLst>
        <pc:spChg chg="mod">
          <ac:chgData name="Béla Höfig" userId="bd58cc63-6808-4878-90d3-9fdc69ca6e94" providerId="ADAL" clId="{326BE613-04C9-4D88-A2FF-FB62FE59A6AE}" dt="2023-10-23T08:28:40.193" v="1801" actId="20577"/>
          <ac:spMkLst>
            <pc:docMk/>
            <pc:sldMk cId="3234471789" sldId="2145708572"/>
            <ac:spMk id="5" creationId="{00000000-0000-0000-0000-000000000000}"/>
          </ac:spMkLst>
        </pc:spChg>
      </pc:sldChg>
      <pc:sldChg chg="modSp mod">
        <pc:chgData name="Béla Höfig" userId="bd58cc63-6808-4878-90d3-9fdc69ca6e94" providerId="ADAL" clId="{326BE613-04C9-4D88-A2FF-FB62FE59A6AE}" dt="2023-10-23T08:28:53.978" v="1817" actId="20577"/>
        <pc:sldMkLst>
          <pc:docMk/>
          <pc:sldMk cId="3778132070" sldId="2145708587"/>
        </pc:sldMkLst>
        <pc:spChg chg="mod">
          <ac:chgData name="Béla Höfig" userId="bd58cc63-6808-4878-90d3-9fdc69ca6e94" providerId="ADAL" clId="{326BE613-04C9-4D88-A2FF-FB62FE59A6AE}" dt="2023-10-23T08:28:53.978" v="1817" actId="20577"/>
          <ac:spMkLst>
            <pc:docMk/>
            <pc:sldMk cId="3778132070" sldId="2145708587"/>
            <ac:spMk id="5" creationId="{00000000-0000-0000-0000-000000000000}"/>
          </ac:spMkLst>
        </pc:spChg>
      </pc:sldChg>
      <pc:sldChg chg="modSp add mod modNotesTx">
        <pc:chgData name="Béla Höfig" userId="bd58cc63-6808-4878-90d3-9fdc69ca6e94" providerId="ADAL" clId="{326BE613-04C9-4D88-A2FF-FB62FE59A6AE}" dt="2023-10-24T10:43:29.867" v="1874" actId="20577"/>
        <pc:sldMkLst>
          <pc:docMk/>
          <pc:sldMk cId="1130508692" sldId="2145708588"/>
        </pc:sldMkLst>
        <pc:spChg chg="mod">
          <ac:chgData name="Béla Höfig" userId="bd58cc63-6808-4878-90d3-9fdc69ca6e94" providerId="ADAL" clId="{326BE613-04C9-4D88-A2FF-FB62FE59A6AE}" dt="2023-10-23T12:41:03.996" v="1858" actId="113"/>
          <ac:spMkLst>
            <pc:docMk/>
            <pc:sldMk cId="1130508692" sldId="2145708588"/>
            <ac:spMk id="5" creationId="{00000000-0000-0000-0000-000000000000}"/>
          </ac:spMkLst>
        </pc:spChg>
      </pc:sldChg>
    </pc:docChg>
  </pc:docChgLst>
  <pc:docChgLst>
    <pc:chgData name="Pascal Dresselhaus" userId="S::pascald@beckhoff.com::1c16bc4a-7e43-46ae-ba9d-1919734bd925" providerId="AD" clId="Web-{AFF6AA9B-4DE0-4C84-B6F8-F80FEE6531CB}"/>
    <pc:docChg chg="addSld delSld">
      <pc:chgData name="Pascal Dresselhaus" userId="S::pascald@beckhoff.com::1c16bc4a-7e43-46ae-ba9d-1919734bd925" providerId="AD" clId="Web-{AFF6AA9B-4DE0-4C84-B6F8-F80FEE6531CB}" dt="2023-03-28T07:41:42.450" v="25"/>
      <pc:docMkLst>
        <pc:docMk/>
      </pc:docMkLst>
      <pc:sldChg chg="del">
        <pc:chgData name="Pascal Dresselhaus" userId="S::pascald@beckhoff.com::1c16bc4a-7e43-46ae-ba9d-1919734bd925" providerId="AD" clId="Web-{AFF6AA9B-4DE0-4C84-B6F8-F80FEE6531CB}" dt="2023-03-28T07:41:42.403" v="13"/>
        <pc:sldMkLst>
          <pc:docMk/>
          <pc:sldMk cId="2206403888" sldId="6198"/>
        </pc:sldMkLst>
      </pc:sldChg>
      <pc:sldChg chg="del">
        <pc:chgData name="Pascal Dresselhaus" userId="S::pascald@beckhoff.com::1c16bc4a-7e43-46ae-ba9d-1919734bd925" providerId="AD" clId="Web-{AFF6AA9B-4DE0-4C84-B6F8-F80FEE6531CB}" dt="2023-03-28T07:41:42.418" v="14"/>
        <pc:sldMkLst>
          <pc:docMk/>
          <pc:sldMk cId="2080408842" sldId="6199"/>
        </pc:sldMkLst>
      </pc:sldChg>
      <pc:sldChg chg="del">
        <pc:chgData name="Pascal Dresselhaus" userId="S::pascald@beckhoff.com::1c16bc4a-7e43-46ae-ba9d-1919734bd925" providerId="AD" clId="Web-{AFF6AA9B-4DE0-4C84-B6F8-F80FEE6531CB}" dt="2023-03-28T07:41:42.418" v="15"/>
        <pc:sldMkLst>
          <pc:docMk/>
          <pc:sldMk cId="3094862233" sldId="6200"/>
        </pc:sldMkLst>
      </pc:sldChg>
      <pc:sldChg chg="del">
        <pc:chgData name="Pascal Dresselhaus" userId="S::pascald@beckhoff.com::1c16bc4a-7e43-46ae-ba9d-1919734bd925" providerId="AD" clId="Web-{AFF6AA9B-4DE0-4C84-B6F8-F80FEE6531CB}" dt="2023-03-28T07:41:42.418" v="16"/>
        <pc:sldMkLst>
          <pc:docMk/>
          <pc:sldMk cId="795312878" sldId="6201"/>
        </pc:sldMkLst>
      </pc:sldChg>
      <pc:sldChg chg="del">
        <pc:chgData name="Pascal Dresselhaus" userId="S::pascald@beckhoff.com::1c16bc4a-7e43-46ae-ba9d-1919734bd925" providerId="AD" clId="Web-{AFF6AA9B-4DE0-4C84-B6F8-F80FEE6531CB}" dt="2023-03-28T07:41:42.418" v="17"/>
        <pc:sldMkLst>
          <pc:docMk/>
          <pc:sldMk cId="1750520864" sldId="6202"/>
        </pc:sldMkLst>
      </pc:sldChg>
      <pc:sldChg chg="del">
        <pc:chgData name="Pascal Dresselhaus" userId="S::pascald@beckhoff.com::1c16bc4a-7e43-46ae-ba9d-1919734bd925" providerId="AD" clId="Web-{AFF6AA9B-4DE0-4C84-B6F8-F80FEE6531CB}" dt="2023-03-28T07:41:42.418" v="18"/>
        <pc:sldMkLst>
          <pc:docMk/>
          <pc:sldMk cId="2020774402" sldId="6203"/>
        </pc:sldMkLst>
      </pc:sldChg>
      <pc:sldChg chg="del">
        <pc:chgData name="Pascal Dresselhaus" userId="S::pascald@beckhoff.com::1c16bc4a-7e43-46ae-ba9d-1919734bd925" providerId="AD" clId="Web-{AFF6AA9B-4DE0-4C84-B6F8-F80FEE6531CB}" dt="2023-03-28T07:41:42.434" v="19"/>
        <pc:sldMkLst>
          <pc:docMk/>
          <pc:sldMk cId="3332822996" sldId="6204"/>
        </pc:sldMkLst>
      </pc:sldChg>
      <pc:sldChg chg="del">
        <pc:chgData name="Pascal Dresselhaus" userId="S::pascald@beckhoff.com::1c16bc4a-7e43-46ae-ba9d-1919734bd925" providerId="AD" clId="Web-{AFF6AA9B-4DE0-4C84-B6F8-F80FEE6531CB}" dt="2023-03-28T07:41:42.434" v="20"/>
        <pc:sldMkLst>
          <pc:docMk/>
          <pc:sldMk cId="3192887588" sldId="6205"/>
        </pc:sldMkLst>
      </pc:sldChg>
      <pc:sldChg chg="del">
        <pc:chgData name="Pascal Dresselhaus" userId="S::pascald@beckhoff.com::1c16bc4a-7e43-46ae-ba9d-1919734bd925" providerId="AD" clId="Web-{AFF6AA9B-4DE0-4C84-B6F8-F80FEE6531CB}" dt="2023-03-28T07:41:42.434" v="21"/>
        <pc:sldMkLst>
          <pc:docMk/>
          <pc:sldMk cId="2578483098" sldId="6206"/>
        </pc:sldMkLst>
      </pc:sldChg>
      <pc:sldChg chg="del">
        <pc:chgData name="Pascal Dresselhaus" userId="S::pascald@beckhoff.com::1c16bc4a-7e43-46ae-ba9d-1919734bd925" providerId="AD" clId="Web-{AFF6AA9B-4DE0-4C84-B6F8-F80FEE6531CB}" dt="2023-03-28T07:41:42.434" v="23"/>
        <pc:sldMkLst>
          <pc:docMk/>
          <pc:sldMk cId="653478300" sldId="6208"/>
        </pc:sldMkLst>
      </pc:sldChg>
      <pc:sldChg chg="del">
        <pc:chgData name="Pascal Dresselhaus" userId="S::pascald@beckhoff.com::1c16bc4a-7e43-46ae-ba9d-1919734bd925" providerId="AD" clId="Web-{AFF6AA9B-4DE0-4C84-B6F8-F80FEE6531CB}" dt="2023-03-28T07:41:42.450" v="24"/>
        <pc:sldMkLst>
          <pc:docMk/>
          <pc:sldMk cId="2338561314" sldId="6209"/>
        </pc:sldMkLst>
      </pc:sldChg>
      <pc:sldChg chg="del">
        <pc:chgData name="Pascal Dresselhaus" userId="S::pascald@beckhoff.com::1c16bc4a-7e43-46ae-ba9d-1919734bd925" providerId="AD" clId="Web-{AFF6AA9B-4DE0-4C84-B6F8-F80FEE6531CB}" dt="2023-03-28T07:41:42.450" v="25"/>
        <pc:sldMkLst>
          <pc:docMk/>
          <pc:sldMk cId="4018546663" sldId="6210"/>
        </pc:sldMkLst>
      </pc:sldChg>
      <pc:sldChg chg="del">
        <pc:chgData name="Pascal Dresselhaus" userId="S::pascald@beckhoff.com::1c16bc4a-7e43-46ae-ba9d-1919734bd925" providerId="AD" clId="Web-{AFF6AA9B-4DE0-4C84-B6F8-F80FEE6531CB}" dt="2023-03-28T07:41:42.434" v="22"/>
        <pc:sldMkLst>
          <pc:docMk/>
          <pc:sldMk cId="3640857390" sldId="6211"/>
        </pc:sldMkLst>
      </pc:sldChg>
      <pc:sldChg chg="add">
        <pc:chgData name="Pascal Dresselhaus" userId="S::pascald@beckhoff.com::1c16bc4a-7e43-46ae-ba9d-1919734bd925" providerId="AD" clId="Web-{AFF6AA9B-4DE0-4C84-B6F8-F80FEE6531CB}" dt="2023-03-28T07:41:17.198" v="0"/>
        <pc:sldMkLst>
          <pc:docMk/>
          <pc:sldMk cId="1392325959" sldId="6216"/>
        </pc:sldMkLst>
      </pc:sldChg>
      <pc:sldChg chg="add">
        <pc:chgData name="Pascal Dresselhaus" userId="S::pascald@beckhoff.com::1c16bc4a-7e43-46ae-ba9d-1919734bd925" providerId="AD" clId="Web-{AFF6AA9B-4DE0-4C84-B6F8-F80FEE6531CB}" dt="2023-03-28T07:41:17.573" v="1"/>
        <pc:sldMkLst>
          <pc:docMk/>
          <pc:sldMk cId="4121614666" sldId="6217"/>
        </pc:sldMkLst>
      </pc:sldChg>
      <pc:sldChg chg="add">
        <pc:chgData name="Pascal Dresselhaus" userId="S::pascald@beckhoff.com::1c16bc4a-7e43-46ae-ba9d-1919734bd925" providerId="AD" clId="Web-{AFF6AA9B-4DE0-4C84-B6F8-F80FEE6531CB}" dt="2023-03-28T07:41:18.245" v="2"/>
        <pc:sldMkLst>
          <pc:docMk/>
          <pc:sldMk cId="3742988544" sldId="6218"/>
        </pc:sldMkLst>
      </pc:sldChg>
      <pc:sldChg chg="add">
        <pc:chgData name="Pascal Dresselhaus" userId="S::pascald@beckhoff.com::1c16bc4a-7e43-46ae-ba9d-1919734bd925" providerId="AD" clId="Web-{AFF6AA9B-4DE0-4C84-B6F8-F80FEE6531CB}" dt="2023-03-28T07:41:18.620" v="3"/>
        <pc:sldMkLst>
          <pc:docMk/>
          <pc:sldMk cId="1614661770" sldId="6219"/>
        </pc:sldMkLst>
      </pc:sldChg>
      <pc:sldChg chg="add">
        <pc:chgData name="Pascal Dresselhaus" userId="S::pascald@beckhoff.com::1c16bc4a-7e43-46ae-ba9d-1919734bd925" providerId="AD" clId="Web-{AFF6AA9B-4DE0-4C84-B6F8-F80FEE6531CB}" dt="2023-03-28T07:41:18.933" v="4"/>
        <pc:sldMkLst>
          <pc:docMk/>
          <pc:sldMk cId="776530101" sldId="6220"/>
        </pc:sldMkLst>
      </pc:sldChg>
      <pc:sldChg chg="add">
        <pc:chgData name="Pascal Dresselhaus" userId="S::pascald@beckhoff.com::1c16bc4a-7e43-46ae-ba9d-1919734bd925" providerId="AD" clId="Web-{AFF6AA9B-4DE0-4C84-B6F8-F80FEE6531CB}" dt="2023-03-28T07:41:19.495" v="5"/>
        <pc:sldMkLst>
          <pc:docMk/>
          <pc:sldMk cId="1317579900" sldId="6221"/>
        </pc:sldMkLst>
      </pc:sldChg>
      <pc:sldChg chg="add">
        <pc:chgData name="Pascal Dresselhaus" userId="S::pascald@beckhoff.com::1c16bc4a-7e43-46ae-ba9d-1919734bd925" providerId="AD" clId="Web-{AFF6AA9B-4DE0-4C84-B6F8-F80FEE6531CB}" dt="2023-03-28T07:41:19.933" v="6"/>
        <pc:sldMkLst>
          <pc:docMk/>
          <pc:sldMk cId="181729618" sldId="6222"/>
        </pc:sldMkLst>
      </pc:sldChg>
      <pc:sldChg chg="add">
        <pc:chgData name="Pascal Dresselhaus" userId="S::pascald@beckhoff.com::1c16bc4a-7e43-46ae-ba9d-1919734bd925" providerId="AD" clId="Web-{AFF6AA9B-4DE0-4C84-B6F8-F80FEE6531CB}" dt="2023-03-28T07:41:20.448" v="7"/>
        <pc:sldMkLst>
          <pc:docMk/>
          <pc:sldMk cId="2279785751" sldId="6223"/>
        </pc:sldMkLst>
      </pc:sldChg>
      <pc:sldChg chg="add">
        <pc:chgData name="Pascal Dresselhaus" userId="S::pascald@beckhoff.com::1c16bc4a-7e43-46ae-ba9d-1919734bd925" providerId="AD" clId="Web-{AFF6AA9B-4DE0-4C84-B6F8-F80FEE6531CB}" dt="2023-03-28T07:41:21.011" v="8"/>
        <pc:sldMkLst>
          <pc:docMk/>
          <pc:sldMk cId="2056183503" sldId="6224"/>
        </pc:sldMkLst>
      </pc:sldChg>
      <pc:sldChg chg="add">
        <pc:chgData name="Pascal Dresselhaus" userId="S::pascald@beckhoff.com::1c16bc4a-7e43-46ae-ba9d-1919734bd925" providerId="AD" clId="Web-{AFF6AA9B-4DE0-4C84-B6F8-F80FEE6531CB}" dt="2023-03-28T07:41:21.558" v="9"/>
        <pc:sldMkLst>
          <pc:docMk/>
          <pc:sldMk cId="1391564426" sldId="6225"/>
        </pc:sldMkLst>
      </pc:sldChg>
      <pc:sldChg chg="add">
        <pc:chgData name="Pascal Dresselhaus" userId="S::pascald@beckhoff.com::1c16bc4a-7e43-46ae-ba9d-1919734bd925" providerId="AD" clId="Web-{AFF6AA9B-4DE0-4C84-B6F8-F80FEE6531CB}" dt="2023-03-28T07:41:22.183" v="10"/>
        <pc:sldMkLst>
          <pc:docMk/>
          <pc:sldMk cId="3988061603" sldId="6226"/>
        </pc:sldMkLst>
      </pc:sldChg>
      <pc:sldChg chg="add">
        <pc:chgData name="Pascal Dresselhaus" userId="S::pascald@beckhoff.com::1c16bc4a-7e43-46ae-ba9d-1919734bd925" providerId="AD" clId="Web-{AFF6AA9B-4DE0-4C84-B6F8-F80FEE6531CB}" dt="2023-03-28T07:41:22.761" v="11"/>
        <pc:sldMkLst>
          <pc:docMk/>
          <pc:sldMk cId="1242496953" sldId="6227"/>
        </pc:sldMkLst>
      </pc:sldChg>
      <pc:sldChg chg="add">
        <pc:chgData name="Pascal Dresselhaus" userId="S::pascald@beckhoff.com::1c16bc4a-7e43-46ae-ba9d-1919734bd925" providerId="AD" clId="Web-{AFF6AA9B-4DE0-4C84-B6F8-F80FEE6531CB}" dt="2023-03-28T07:41:23.339" v="12"/>
        <pc:sldMkLst>
          <pc:docMk/>
          <pc:sldMk cId="4214320920" sldId="6228"/>
        </pc:sldMkLst>
      </pc:sldChg>
    </pc:docChg>
  </pc:docChgLst>
  <pc:docChgLst>
    <pc:chgData name="Pascal Dresselhaus" userId="S::pascald@beckhoff.com::1c16bc4a-7e43-46ae-ba9d-1919734bd925" providerId="AD" clId="Web-{D093BB7F-1FD4-48ED-BEF2-843802696C56}"/>
    <pc:docChg chg="addSld delSld modSld">
      <pc:chgData name="Pascal Dresselhaus" userId="S::pascald@beckhoff.com::1c16bc4a-7e43-46ae-ba9d-1919734bd925" providerId="AD" clId="Web-{D093BB7F-1FD4-48ED-BEF2-843802696C56}" dt="2023-10-24T15:27:06.746" v="21"/>
      <pc:docMkLst>
        <pc:docMk/>
      </pc:docMkLst>
      <pc:sldChg chg="del">
        <pc:chgData name="Pascal Dresselhaus" userId="S::pascald@beckhoff.com::1c16bc4a-7e43-46ae-ba9d-1919734bd925" providerId="AD" clId="Web-{D093BB7F-1FD4-48ED-BEF2-843802696C56}" dt="2023-10-24T15:23:10.318" v="14"/>
        <pc:sldMkLst>
          <pc:docMk/>
          <pc:sldMk cId="887587015" sldId="2145708593"/>
        </pc:sldMkLst>
      </pc:sldChg>
      <pc:sldChg chg="addSp delSp modSp del addAnim">
        <pc:chgData name="Pascal Dresselhaus" userId="S::pascald@beckhoff.com::1c16bc4a-7e43-46ae-ba9d-1919734bd925" providerId="AD" clId="Web-{D093BB7F-1FD4-48ED-BEF2-843802696C56}" dt="2023-10-24T15:27:06.746" v="21"/>
        <pc:sldMkLst>
          <pc:docMk/>
          <pc:sldMk cId="2151813291" sldId="2145708594"/>
        </pc:sldMkLst>
        <pc:picChg chg="add del mod">
          <ac:chgData name="Pascal Dresselhaus" userId="S::pascald@beckhoff.com::1c16bc4a-7e43-46ae-ba9d-1919734bd925" providerId="AD" clId="Web-{D093BB7F-1FD4-48ED-BEF2-843802696C56}" dt="2023-10-24T15:24:34.305" v="19"/>
          <ac:picMkLst>
            <pc:docMk/>
            <pc:sldMk cId="2151813291" sldId="2145708594"/>
            <ac:picMk id="2" creationId="{1DEBB160-2883-A2E1-CE88-D16C1464F38E}"/>
          </ac:picMkLst>
        </pc:picChg>
        <pc:picChg chg="add mod">
          <ac:chgData name="Pascal Dresselhaus" userId="S::pascald@beckhoff.com::1c16bc4a-7e43-46ae-ba9d-1919734bd925" providerId="AD" clId="Web-{D093BB7F-1FD4-48ED-BEF2-843802696C56}" dt="2023-10-24T15:26:18.964" v="20"/>
          <ac:picMkLst>
            <pc:docMk/>
            <pc:sldMk cId="2151813291" sldId="2145708594"/>
            <ac:picMk id="5" creationId="{13FA863D-1703-EB5B-0A1C-0467B459D989}"/>
          </ac:picMkLst>
        </pc:picChg>
      </pc:sldChg>
      <pc:sldChg chg="del">
        <pc:chgData name="Pascal Dresselhaus" userId="S::pascald@beckhoff.com::1c16bc4a-7e43-46ae-ba9d-1919734bd925" providerId="AD" clId="Web-{D093BB7F-1FD4-48ED-BEF2-843802696C56}" dt="2023-10-24T15:22:46.693" v="7"/>
        <pc:sldMkLst>
          <pc:docMk/>
          <pc:sldMk cId="3516876163" sldId="2145708595"/>
        </pc:sldMkLst>
      </pc:sldChg>
      <pc:sldChg chg="del">
        <pc:chgData name="Pascal Dresselhaus" userId="S::pascald@beckhoff.com::1c16bc4a-7e43-46ae-ba9d-1919734bd925" providerId="AD" clId="Web-{D093BB7F-1FD4-48ED-BEF2-843802696C56}" dt="2023-10-24T15:22:46.693" v="8"/>
        <pc:sldMkLst>
          <pc:docMk/>
          <pc:sldMk cId="2570503056" sldId="2145708596"/>
        </pc:sldMkLst>
      </pc:sldChg>
      <pc:sldChg chg="del">
        <pc:chgData name="Pascal Dresselhaus" userId="S::pascald@beckhoff.com::1c16bc4a-7e43-46ae-ba9d-1919734bd925" providerId="AD" clId="Web-{D093BB7F-1FD4-48ED-BEF2-843802696C56}" dt="2023-10-24T15:22:46.693" v="9"/>
        <pc:sldMkLst>
          <pc:docMk/>
          <pc:sldMk cId="3624596648" sldId="2145708597"/>
        </pc:sldMkLst>
      </pc:sldChg>
      <pc:sldChg chg="del">
        <pc:chgData name="Pascal Dresselhaus" userId="S::pascald@beckhoff.com::1c16bc4a-7e43-46ae-ba9d-1919734bd925" providerId="AD" clId="Web-{D093BB7F-1FD4-48ED-BEF2-843802696C56}" dt="2023-10-24T15:22:46.693" v="10"/>
        <pc:sldMkLst>
          <pc:docMk/>
          <pc:sldMk cId="1533422463" sldId="2145708598"/>
        </pc:sldMkLst>
      </pc:sldChg>
      <pc:sldChg chg="del">
        <pc:chgData name="Pascal Dresselhaus" userId="S::pascald@beckhoff.com::1c16bc4a-7e43-46ae-ba9d-1919734bd925" providerId="AD" clId="Web-{D093BB7F-1FD4-48ED-BEF2-843802696C56}" dt="2023-10-24T15:22:46.693" v="11"/>
        <pc:sldMkLst>
          <pc:docMk/>
          <pc:sldMk cId="2698538227" sldId="2145708599"/>
        </pc:sldMkLst>
      </pc:sldChg>
      <pc:sldChg chg="del">
        <pc:chgData name="Pascal Dresselhaus" userId="S::pascald@beckhoff.com::1c16bc4a-7e43-46ae-ba9d-1919734bd925" providerId="AD" clId="Web-{D093BB7F-1FD4-48ED-BEF2-843802696C56}" dt="2023-10-24T15:22:46.708" v="12"/>
        <pc:sldMkLst>
          <pc:docMk/>
          <pc:sldMk cId="1862259518" sldId="2145708600"/>
        </pc:sldMkLst>
      </pc:sldChg>
      <pc:sldChg chg="del">
        <pc:chgData name="Pascal Dresselhaus" userId="S::pascald@beckhoff.com::1c16bc4a-7e43-46ae-ba9d-1919734bd925" providerId="AD" clId="Web-{D093BB7F-1FD4-48ED-BEF2-843802696C56}" dt="2023-10-24T15:22:46.708" v="13"/>
        <pc:sldMkLst>
          <pc:docMk/>
          <pc:sldMk cId="3217880834" sldId="2145708601"/>
        </pc:sldMkLst>
      </pc:sldChg>
      <pc:sldChg chg="add">
        <pc:chgData name="Pascal Dresselhaus" userId="S::pascald@beckhoff.com::1c16bc4a-7e43-46ae-ba9d-1919734bd925" providerId="AD" clId="Web-{D093BB7F-1FD4-48ED-BEF2-843802696C56}" dt="2023-10-24T15:22:26.427" v="0"/>
        <pc:sldMkLst>
          <pc:docMk/>
          <pc:sldMk cId="2357246667" sldId="2145708617"/>
        </pc:sldMkLst>
      </pc:sldChg>
      <pc:sldChg chg="add">
        <pc:chgData name="Pascal Dresselhaus" userId="S::pascald@beckhoff.com::1c16bc4a-7e43-46ae-ba9d-1919734bd925" providerId="AD" clId="Web-{D093BB7F-1FD4-48ED-BEF2-843802696C56}" dt="2023-10-24T15:22:26.708" v="1"/>
        <pc:sldMkLst>
          <pc:docMk/>
          <pc:sldMk cId="1945751563" sldId="2145708618"/>
        </pc:sldMkLst>
      </pc:sldChg>
      <pc:sldChg chg="add">
        <pc:chgData name="Pascal Dresselhaus" userId="S::pascald@beckhoff.com::1c16bc4a-7e43-46ae-ba9d-1919734bd925" providerId="AD" clId="Web-{D093BB7F-1FD4-48ED-BEF2-843802696C56}" dt="2023-10-24T15:22:26.895" v="2"/>
        <pc:sldMkLst>
          <pc:docMk/>
          <pc:sldMk cId="3275566740" sldId="2145708619"/>
        </pc:sldMkLst>
      </pc:sldChg>
      <pc:sldChg chg="add">
        <pc:chgData name="Pascal Dresselhaus" userId="S::pascald@beckhoff.com::1c16bc4a-7e43-46ae-ba9d-1919734bd925" providerId="AD" clId="Web-{D093BB7F-1FD4-48ED-BEF2-843802696C56}" dt="2023-10-24T15:22:27.083" v="3"/>
        <pc:sldMkLst>
          <pc:docMk/>
          <pc:sldMk cId="623780012" sldId="2145708620"/>
        </pc:sldMkLst>
      </pc:sldChg>
      <pc:sldChg chg="add">
        <pc:chgData name="Pascal Dresselhaus" userId="S::pascald@beckhoff.com::1c16bc4a-7e43-46ae-ba9d-1919734bd925" providerId="AD" clId="Web-{D093BB7F-1FD4-48ED-BEF2-843802696C56}" dt="2023-10-24T15:22:27.349" v="4"/>
        <pc:sldMkLst>
          <pc:docMk/>
          <pc:sldMk cId="3705250883" sldId="2145708621"/>
        </pc:sldMkLst>
      </pc:sldChg>
      <pc:sldChg chg="add">
        <pc:chgData name="Pascal Dresselhaus" userId="S::pascald@beckhoff.com::1c16bc4a-7e43-46ae-ba9d-1919734bd925" providerId="AD" clId="Web-{D093BB7F-1FD4-48ED-BEF2-843802696C56}" dt="2023-10-24T15:22:27.583" v="5"/>
        <pc:sldMkLst>
          <pc:docMk/>
          <pc:sldMk cId="2466042708" sldId="2145708622"/>
        </pc:sldMkLst>
      </pc:sldChg>
      <pc:sldChg chg="add">
        <pc:chgData name="Pascal Dresselhaus" userId="S::pascald@beckhoff.com::1c16bc4a-7e43-46ae-ba9d-1919734bd925" providerId="AD" clId="Web-{D093BB7F-1FD4-48ED-BEF2-843802696C56}" dt="2023-10-24T15:22:27.755" v="6"/>
        <pc:sldMkLst>
          <pc:docMk/>
          <pc:sldMk cId="467939175" sldId="2145708623"/>
        </pc:sldMkLst>
      </pc:sldChg>
      <pc:sldChg chg="add">
        <pc:chgData name="Pascal Dresselhaus" userId="S::pascald@beckhoff.com::1c16bc4a-7e43-46ae-ba9d-1919734bd925" providerId="AD" clId="Web-{D093BB7F-1FD4-48ED-BEF2-843802696C56}" dt="2023-10-24T15:24:00.070" v="15"/>
        <pc:sldMkLst>
          <pc:docMk/>
          <pc:sldMk cId="900742611" sldId="2145708624"/>
        </pc:sldMkLst>
      </pc:sldChg>
    </pc:docChg>
  </pc:docChgLst>
  <pc:docChgLst>
    <pc:chgData name="Daniel Kerkhoff" userId="S::danielke@beckhoff.com::448cebc4-b43e-4e55-8f77-95063d6b819a" providerId="AD" clId="Web-{F84B6B65-17BA-4E7B-8B88-B568E9D8F22D}"/>
    <pc:docChg chg="addSld delSld">
      <pc:chgData name="Daniel Kerkhoff" userId="S::danielke@beckhoff.com::448cebc4-b43e-4e55-8f77-95063d6b819a" providerId="AD" clId="Web-{F84B6B65-17BA-4E7B-8B88-B568E9D8F22D}" dt="2022-05-19T06:55:53.130" v="1"/>
      <pc:docMkLst>
        <pc:docMk/>
      </pc:docMkLst>
      <pc:sldChg chg="del">
        <pc:chgData name="Daniel Kerkhoff" userId="S::danielke@beckhoff.com::448cebc4-b43e-4e55-8f77-95063d6b819a" providerId="AD" clId="Web-{F84B6B65-17BA-4E7B-8B88-B568E9D8F22D}" dt="2022-05-19T06:55:53.130" v="1"/>
        <pc:sldMkLst>
          <pc:docMk/>
          <pc:sldMk cId="4273279694" sldId="6004"/>
        </pc:sldMkLst>
      </pc:sldChg>
      <pc:sldChg chg="add">
        <pc:chgData name="Daniel Kerkhoff" userId="S::danielke@beckhoff.com::448cebc4-b43e-4e55-8f77-95063d6b819a" providerId="AD" clId="Web-{F84B6B65-17BA-4E7B-8B88-B568E9D8F22D}" dt="2022-05-19T06:55:50.317" v="0"/>
        <pc:sldMkLst>
          <pc:docMk/>
          <pc:sldMk cId="1370676143" sldId="6017"/>
        </pc:sldMkLst>
      </pc:sldChg>
    </pc:docChg>
  </pc:docChgLst>
  <pc:docChgLst>
    <pc:chgData name="Daniel Kerkhoff" userId="S::danielke@beckhoff.com::448cebc4-b43e-4e55-8f77-95063d6b819a" providerId="AD" clId="Web-{ABD646F0-D033-4D3A-875C-022F134C41C6}"/>
    <pc:docChg chg="addSld delSld">
      <pc:chgData name="Daniel Kerkhoff" userId="S::danielke@beckhoff.com::448cebc4-b43e-4e55-8f77-95063d6b819a" providerId="AD" clId="Web-{ABD646F0-D033-4D3A-875C-022F134C41C6}" dt="2022-05-19T06:38:42.428" v="10"/>
      <pc:docMkLst>
        <pc:docMk/>
      </pc:docMkLst>
      <pc:sldChg chg="del">
        <pc:chgData name="Daniel Kerkhoff" userId="S::danielke@beckhoff.com::448cebc4-b43e-4e55-8f77-95063d6b819a" providerId="AD" clId="Web-{ABD646F0-D033-4D3A-875C-022F134C41C6}" dt="2022-05-19T06:38:42.428" v="10"/>
        <pc:sldMkLst>
          <pc:docMk/>
          <pc:sldMk cId="481629215" sldId="569"/>
        </pc:sldMkLst>
      </pc:sldChg>
      <pc:sldChg chg="del">
        <pc:chgData name="Daniel Kerkhoff" userId="S::danielke@beckhoff.com::448cebc4-b43e-4e55-8f77-95063d6b819a" providerId="AD" clId="Web-{ABD646F0-D033-4D3A-875C-022F134C41C6}" dt="2022-05-19T06:38:12.692" v="7"/>
        <pc:sldMkLst>
          <pc:docMk/>
          <pc:sldMk cId="3318632908" sldId="591"/>
        </pc:sldMkLst>
      </pc:sldChg>
      <pc:sldChg chg="del">
        <pc:chgData name="Daniel Kerkhoff" userId="S::danielke@beckhoff.com::448cebc4-b43e-4e55-8f77-95063d6b819a" providerId="AD" clId="Web-{ABD646F0-D033-4D3A-875C-022F134C41C6}" dt="2022-05-19T06:38:11.145" v="6"/>
        <pc:sldMkLst>
          <pc:docMk/>
          <pc:sldMk cId="1596991913" sldId="5559"/>
        </pc:sldMkLst>
      </pc:sldChg>
      <pc:sldChg chg="del">
        <pc:chgData name="Daniel Kerkhoff" userId="S::danielke@beckhoff.com::448cebc4-b43e-4e55-8f77-95063d6b819a" providerId="AD" clId="Web-{ABD646F0-D033-4D3A-875C-022F134C41C6}" dt="2022-05-19T06:38:42.428" v="9"/>
        <pc:sldMkLst>
          <pc:docMk/>
          <pc:sldMk cId="465327766" sldId="5561"/>
        </pc:sldMkLst>
      </pc:sldChg>
      <pc:sldChg chg="del">
        <pc:chgData name="Daniel Kerkhoff" userId="S::danielke@beckhoff.com::448cebc4-b43e-4e55-8f77-95063d6b819a" providerId="AD" clId="Web-{ABD646F0-D033-4D3A-875C-022F134C41C6}" dt="2022-05-19T06:38:42.412" v="8"/>
        <pc:sldMkLst>
          <pc:docMk/>
          <pc:sldMk cId="649285133" sldId="5562"/>
        </pc:sldMkLst>
      </pc:sldChg>
      <pc:sldChg chg="add">
        <pc:chgData name="Daniel Kerkhoff" userId="S::danielke@beckhoff.com::448cebc4-b43e-4e55-8f77-95063d6b819a" providerId="AD" clId="Web-{ABD646F0-D033-4D3A-875C-022F134C41C6}" dt="2022-05-19T06:38:02.233" v="0"/>
        <pc:sldMkLst>
          <pc:docMk/>
          <pc:sldMk cId="3306861300" sldId="6011"/>
        </pc:sldMkLst>
      </pc:sldChg>
      <pc:sldChg chg="add">
        <pc:chgData name="Daniel Kerkhoff" userId="S::danielke@beckhoff.com::448cebc4-b43e-4e55-8f77-95063d6b819a" providerId="AD" clId="Web-{ABD646F0-D033-4D3A-875C-022F134C41C6}" dt="2022-05-19T06:38:02.593" v="1"/>
        <pc:sldMkLst>
          <pc:docMk/>
          <pc:sldMk cId="2630175769" sldId="6012"/>
        </pc:sldMkLst>
      </pc:sldChg>
      <pc:sldChg chg="add">
        <pc:chgData name="Daniel Kerkhoff" userId="S::danielke@beckhoff.com::448cebc4-b43e-4e55-8f77-95063d6b819a" providerId="AD" clId="Web-{ABD646F0-D033-4D3A-875C-022F134C41C6}" dt="2022-05-19T06:38:02.874" v="2"/>
        <pc:sldMkLst>
          <pc:docMk/>
          <pc:sldMk cId="3956006616" sldId="6013"/>
        </pc:sldMkLst>
      </pc:sldChg>
      <pc:sldChg chg="add">
        <pc:chgData name="Daniel Kerkhoff" userId="S::danielke@beckhoff.com::448cebc4-b43e-4e55-8f77-95063d6b819a" providerId="AD" clId="Web-{ABD646F0-D033-4D3A-875C-022F134C41C6}" dt="2022-05-19T06:38:03.187" v="3"/>
        <pc:sldMkLst>
          <pc:docMk/>
          <pc:sldMk cId="3662603723" sldId="6014"/>
        </pc:sldMkLst>
      </pc:sldChg>
      <pc:sldChg chg="add">
        <pc:chgData name="Daniel Kerkhoff" userId="S::danielke@beckhoff.com::448cebc4-b43e-4e55-8f77-95063d6b819a" providerId="AD" clId="Web-{ABD646F0-D033-4D3A-875C-022F134C41C6}" dt="2022-05-19T06:38:03.499" v="4"/>
        <pc:sldMkLst>
          <pc:docMk/>
          <pc:sldMk cId="2015756888" sldId="6015"/>
        </pc:sldMkLst>
      </pc:sldChg>
      <pc:sldChg chg="add">
        <pc:chgData name="Daniel Kerkhoff" userId="S::danielke@beckhoff.com::448cebc4-b43e-4e55-8f77-95063d6b819a" providerId="AD" clId="Web-{ABD646F0-D033-4D3A-875C-022F134C41C6}" dt="2022-05-19T06:38:03.890" v="5"/>
        <pc:sldMkLst>
          <pc:docMk/>
          <pc:sldMk cId="2413087414" sldId="6016"/>
        </pc:sldMkLst>
      </pc:sldChg>
    </pc:docChg>
  </pc:docChgLst>
  <pc:docChgLst>
    <pc:chgData name="Tim Hildebrandt" userId="S::timh@beckhoff.com::1ca0f3ef-fb97-4a80-bd27-743eb4d32cc9" providerId="AD" clId="Web-{83911AF5-BA3A-428D-BA5F-5ED512EBEA74}"/>
    <pc:docChg chg="modSld">
      <pc:chgData name="Tim Hildebrandt" userId="S::timh@beckhoff.com::1ca0f3ef-fb97-4a80-bd27-743eb4d32cc9" providerId="AD" clId="Web-{83911AF5-BA3A-428D-BA5F-5ED512EBEA74}" dt="2023-03-29T10:51:31.303" v="216" actId="20577"/>
      <pc:docMkLst>
        <pc:docMk/>
      </pc:docMkLst>
      <pc:sldChg chg="addSp delSp modSp">
        <pc:chgData name="Tim Hildebrandt" userId="S::timh@beckhoff.com::1ca0f3ef-fb97-4a80-bd27-743eb4d32cc9" providerId="AD" clId="Web-{83911AF5-BA3A-428D-BA5F-5ED512EBEA74}" dt="2023-03-29T10:51:31.303" v="216" actId="20577"/>
        <pc:sldMkLst>
          <pc:docMk/>
          <pc:sldMk cId="2824568844" sldId="6231"/>
        </pc:sldMkLst>
        <pc:spChg chg="mod">
          <ac:chgData name="Tim Hildebrandt" userId="S::timh@beckhoff.com::1ca0f3ef-fb97-4a80-bd27-743eb4d32cc9" providerId="AD" clId="Web-{83911AF5-BA3A-428D-BA5F-5ED512EBEA74}" dt="2023-03-29T10:40:50.914" v="108" actId="20577"/>
          <ac:spMkLst>
            <pc:docMk/>
            <pc:sldMk cId="2824568844" sldId="6231"/>
            <ac:spMk id="2" creationId="{464D6CBC-EA07-47F4-9119-6F630769223F}"/>
          </ac:spMkLst>
        </pc:spChg>
        <pc:spChg chg="mod">
          <ac:chgData name="Tim Hildebrandt" userId="S::timh@beckhoff.com::1ca0f3ef-fb97-4a80-bd27-743eb4d32cc9" providerId="AD" clId="Web-{83911AF5-BA3A-428D-BA5F-5ED512EBEA74}" dt="2023-03-29T10:41:04.274" v="109" actId="20577"/>
          <ac:spMkLst>
            <pc:docMk/>
            <pc:sldMk cId="2824568844" sldId="6231"/>
            <ac:spMk id="3" creationId="{C53E0881-649B-42BA-9C29-3F090384D111}"/>
          </ac:spMkLst>
        </pc:spChg>
        <pc:spChg chg="add del mod">
          <ac:chgData name="Tim Hildebrandt" userId="S::timh@beckhoff.com::1ca0f3ef-fb97-4a80-bd27-743eb4d32cc9" providerId="AD" clId="Web-{83911AF5-BA3A-428D-BA5F-5ED512EBEA74}" dt="2023-03-29T10:50:44.394" v="177"/>
          <ac:spMkLst>
            <pc:docMk/>
            <pc:sldMk cId="2824568844" sldId="6231"/>
            <ac:spMk id="6" creationId="{726C0E44-5F28-4DE2-DBAD-4BF33CB17F8B}"/>
          </ac:spMkLst>
        </pc:spChg>
        <pc:spChg chg="add mod">
          <ac:chgData name="Tim Hildebrandt" userId="S::timh@beckhoff.com::1ca0f3ef-fb97-4a80-bd27-743eb4d32cc9" providerId="AD" clId="Web-{83911AF5-BA3A-428D-BA5F-5ED512EBEA74}" dt="2023-03-29T10:51:31.303" v="216" actId="20577"/>
          <ac:spMkLst>
            <pc:docMk/>
            <pc:sldMk cId="2824568844" sldId="6231"/>
            <ac:spMk id="8" creationId="{8F2BB87B-4E5C-EE3F-E7A6-ED51F7B43BF7}"/>
          </ac:spMkLst>
        </pc:spChg>
      </pc:sldChg>
      <pc:sldChg chg="addSp modSp">
        <pc:chgData name="Tim Hildebrandt" userId="S::timh@beckhoff.com::1ca0f3ef-fb97-4a80-bd27-743eb4d32cc9" providerId="AD" clId="Web-{83911AF5-BA3A-428D-BA5F-5ED512EBEA74}" dt="2023-03-29T10:50:38.128" v="174"/>
        <pc:sldMkLst>
          <pc:docMk/>
          <pc:sldMk cId="1186928578" sldId="6232"/>
        </pc:sldMkLst>
        <pc:spChg chg="mod">
          <ac:chgData name="Tim Hildebrandt" userId="S::timh@beckhoff.com::1ca0f3ef-fb97-4a80-bd27-743eb4d32cc9" providerId="AD" clId="Web-{83911AF5-BA3A-428D-BA5F-5ED512EBEA74}" dt="2023-03-29T10:39:40.049" v="94" actId="20577"/>
          <ac:spMkLst>
            <pc:docMk/>
            <pc:sldMk cId="1186928578" sldId="6232"/>
            <ac:spMk id="2" creationId="{464D6CBC-EA07-47F4-9119-6F630769223F}"/>
          </ac:spMkLst>
        </pc:spChg>
        <pc:spChg chg="mod">
          <ac:chgData name="Tim Hildebrandt" userId="S::timh@beckhoff.com::1ca0f3ef-fb97-4a80-bd27-743eb4d32cc9" providerId="AD" clId="Web-{83911AF5-BA3A-428D-BA5F-5ED512EBEA74}" dt="2023-03-29T10:39:13.578" v="77" actId="1076"/>
          <ac:spMkLst>
            <pc:docMk/>
            <pc:sldMk cId="1186928578" sldId="6232"/>
            <ac:spMk id="7" creationId="{CB64EB9D-B7D8-09EF-CD73-C3AA703E77F2}"/>
          </ac:spMkLst>
        </pc:spChg>
        <pc:spChg chg="add">
          <ac:chgData name="Tim Hildebrandt" userId="S::timh@beckhoff.com::1ca0f3ef-fb97-4a80-bd27-743eb4d32cc9" providerId="AD" clId="Web-{83911AF5-BA3A-428D-BA5F-5ED512EBEA74}" dt="2023-03-29T10:50:38.128" v="174"/>
          <ac:spMkLst>
            <pc:docMk/>
            <pc:sldMk cId="1186928578" sldId="6232"/>
            <ac:spMk id="8" creationId="{11F5AF8E-56D6-2FAD-E467-478542E1D10F}"/>
          </ac:spMkLst>
        </pc:spChg>
        <pc:picChg chg="mod">
          <ac:chgData name="Tim Hildebrandt" userId="S::timh@beckhoff.com::1ca0f3ef-fb97-4a80-bd27-743eb4d32cc9" providerId="AD" clId="Web-{83911AF5-BA3A-428D-BA5F-5ED512EBEA74}" dt="2023-03-29T10:39:13.532" v="75" actId="1076"/>
          <ac:picMkLst>
            <pc:docMk/>
            <pc:sldMk cId="1186928578" sldId="6232"/>
            <ac:picMk id="4" creationId="{B4E5CEA1-9BF9-618D-1CD7-6F8F3E794C1C}"/>
          </ac:picMkLst>
        </pc:picChg>
        <pc:picChg chg="mod">
          <ac:chgData name="Tim Hildebrandt" userId="S::timh@beckhoff.com::1ca0f3ef-fb97-4a80-bd27-743eb4d32cc9" providerId="AD" clId="Web-{83911AF5-BA3A-428D-BA5F-5ED512EBEA74}" dt="2023-03-29T10:39:13.563" v="76" actId="1076"/>
          <ac:picMkLst>
            <pc:docMk/>
            <pc:sldMk cId="1186928578" sldId="6232"/>
            <ac:picMk id="5" creationId="{4192E1EF-E815-8EC3-7CC0-FBD8863824B5}"/>
          </ac:picMkLst>
        </pc:picChg>
      </pc:sldChg>
      <pc:sldChg chg="addSp modSp">
        <pc:chgData name="Tim Hildebrandt" userId="S::timh@beckhoff.com::1ca0f3ef-fb97-4a80-bd27-743eb4d32cc9" providerId="AD" clId="Web-{83911AF5-BA3A-428D-BA5F-5ED512EBEA74}" dt="2023-03-29T10:50:36.784" v="173"/>
        <pc:sldMkLst>
          <pc:docMk/>
          <pc:sldMk cId="595026054" sldId="6233"/>
        </pc:sldMkLst>
        <pc:spChg chg="mod">
          <ac:chgData name="Tim Hildebrandt" userId="S::timh@beckhoff.com::1ca0f3ef-fb97-4a80-bd27-743eb4d32cc9" providerId="AD" clId="Web-{83911AF5-BA3A-428D-BA5F-5ED512EBEA74}" dt="2023-03-29T10:48:50.323" v="120" actId="20577"/>
          <ac:spMkLst>
            <pc:docMk/>
            <pc:sldMk cId="595026054" sldId="6233"/>
            <ac:spMk id="2" creationId="{464D6CBC-EA07-47F4-9119-6F630769223F}"/>
          </ac:spMkLst>
        </pc:spChg>
        <pc:spChg chg="add">
          <ac:chgData name="Tim Hildebrandt" userId="S::timh@beckhoff.com::1ca0f3ef-fb97-4a80-bd27-743eb4d32cc9" providerId="AD" clId="Web-{83911AF5-BA3A-428D-BA5F-5ED512EBEA74}" dt="2023-03-29T10:50:36.784" v="173"/>
          <ac:spMkLst>
            <pc:docMk/>
            <pc:sldMk cId="595026054" sldId="6233"/>
            <ac:spMk id="7" creationId="{86C1E94F-0882-1875-3309-AAE4E61E40E9}"/>
          </ac:spMkLst>
        </pc:spChg>
      </pc:sldChg>
      <pc:sldChg chg="addSp modSp">
        <pc:chgData name="Tim Hildebrandt" userId="S::timh@beckhoff.com::1ca0f3ef-fb97-4a80-bd27-743eb4d32cc9" providerId="AD" clId="Web-{83911AF5-BA3A-428D-BA5F-5ED512EBEA74}" dt="2023-03-29T10:50:35.362" v="172"/>
        <pc:sldMkLst>
          <pc:docMk/>
          <pc:sldMk cId="2076570873" sldId="6234"/>
        </pc:sldMkLst>
        <pc:spChg chg="mod">
          <ac:chgData name="Tim Hildebrandt" userId="S::timh@beckhoff.com::1ca0f3ef-fb97-4a80-bd27-743eb4d32cc9" providerId="AD" clId="Web-{83911AF5-BA3A-428D-BA5F-5ED512EBEA74}" dt="2023-03-29T10:48:32.009" v="116" actId="20577"/>
          <ac:spMkLst>
            <pc:docMk/>
            <pc:sldMk cId="2076570873" sldId="6234"/>
            <ac:spMk id="2" creationId="{464D6CBC-EA07-47F4-9119-6F630769223F}"/>
          </ac:spMkLst>
        </pc:spChg>
        <pc:spChg chg="add">
          <ac:chgData name="Tim Hildebrandt" userId="S::timh@beckhoff.com::1ca0f3ef-fb97-4a80-bd27-743eb4d32cc9" providerId="AD" clId="Web-{83911AF5-BA3A-428D-BA5F-5ED512EBEA74}" dt="2023-03-29T10:50:35.362" v="172"/>
          <ac:spMkLst>
            <pc:docMk/>
            <pc:sldMk cId="2076570873" sldId="6234"/>
            <ac:spMk id="7" creationId="{62642CE3-C4B9-952B-63B8-6A9A68D87D36}"/>
          </ac:spMkLst>
        </pc:spChg>
      </pc:sldChg>
      <pc:sldChg chg="addSp modSp">
        <pc:chgData name="Tim Hildebrandt" userId="S::timh@beckhoff.com::1ca0f3ef-fb97-4a80-bd27-743eb4d32cc9" providerId="AD" clId="Web-{83911AF5-BA3A-428D-BA5F-5ED512EBEA74}" dt="2023-03-29T10:50:28.643" v="171" actId="1076"/>
        <pc:sldMkLst>
          <pc:docMk/>
          <pc:sldMk cId="3219545876" sldId="6235"/>
        </pc:sldMkLst>
        <pc:spChg chg="mod">
          <ac:chgData name="Tim Hildebrandt" userId="S::timh@beckhoff.com::1ca0f3ef-fb97-4a80-bd27-743eb4d32cc9" providerId="AD" clId="Web-{83911AF5-BA3A-428D-BA5F-5ED512EBEA74}" dt="2023-03-29T10:48:46.213" v="118" actId="20577"/>
          <ac:spMkLst>
            <pc:docMk/>
            <pc:sldMk cId="3219545876" sldId="6235"/>
            <ac:spMk id="2" creationId="{464D6CBC-EA07-47F4-9119-6F630769223F}"/>
          </ac:spMkLst>
        </pc:spChg>
        <pc:spChg chg="add mod">
          <ac:chgData name="Tim Hildebrandt" userId="S::timh@beckhoff.com::1ca0f3ef-fb97-4a80-bd27-743eb4d32cc9" providerId="AD" clId="Web-{83911AF5-BA3A-428D-BA5F-5ED512EBEA74}" dt="2023-03-29T10:50:28.643" v="171" actId="1076"/>
          <ac:spMkLst>
            <pc:docMk/>
            <pc:sldMk cId="3219545876" sldId="6235"/>
            <ac:spMk id="4" creationId="{E26BE3C0-BD8C-C589-CA8E-3DED7F261215}"/>
          </ac:spMkLst>
        </pc:spChg>
      </pc:sldChg>
    </pc:docChg>
  </pc:docChgLst>
  <pc:docChgLst>
    <pc:chgData name="Marlene Arntz" userId="S::marlenea@beckhoff.com::f72167ba-5cd8-4781-a63a-0fafd9e1747a" providerId="AD" clId="Web-{54C1BB40-6E52-47F3-8190-7ACD17432253}"/>
    <pc:docChg chg="modSld">
      <pc:chgData name="Marlene Arntz" userId="S::marlenea@beckhoff.com::f72167ba-5cd8-4781-a63a-0fafd9e1747a" providerId="AD" clId="Web-{54C1BB40-6E52-47F3-8190-7ACD17432253}" dt="2023-10-23T14:01:51.106" v="47"/>
      <pc:docMkLst>
        <pc:docMk/>
      </pc:docMkLst>
      <pc:sldChg chg="modSp">
        <pc:chgData name="Marlene Arntz" userId="S::marlenea@beckhoff.com::f72167ba-5cd8-4781-a63a-0fafd9e1747a" providerId="AD" clId="Web-{54C1BB40-6E52-47F3-8190-7ACD17432253}" dt="2023-10-23T14:01:51.106" v="47"/>
        <pc:sldMkLst>
          <pc:docMk/>
          <pc:sldMk cId="482592631" sldId="2145708570"/>
        </pc:sldMkLst>
        <pc:graphicFrameChg chg="mod modGraphic">
          <ac:chgData name="Marlene Arntz" userId="S::marlenea@beckhoff.com::f72167ba-5cd8-4781-a63a-0fafd9e1747a" providerId="AD" clId="Web-{54C1BB40-6E52-47F3-8190-7ACD17432253}" dt="2023-10-23T14:01:51.106" v="47"/>
          <ac:graphicFrameMkLst>
            <pc:docMk/>
            <pc:sldMk cId="482592631" sldId="2145708570"/>
            <ac:graphicFrameMk id="10" creationId="{E89D06EA-E0DA-D722-A966-04AE03E51BD8}"/>
          </ac:graphicFrameMkLst>
        </pc:graphicFrameChg>
      </pc:sldChg>
    </pc:docChg>
  </pc:docChgLst>
  <pc:docChgLst>
    <pc:chgData name="Josef Papenfort" userId="S::josefp@beckhoff.com::96b0849d-264b-4c3d-a399-4ad88ffa6bd3" providerId="AD" clId="Web-{28BD1732-2230-47DF-9299-95AA989B9BDF}"/>
    <pc:docChg chg="addSld delSld modSld">
      <pc:chgData name="Josef Papenfort" userId="S::josefp@beckhoff.com::96b0849d-264b-4c3d-a399-4ad88ffa6bd3" providerId="AD" clId="Web-{28BD1732-2230-47DF-9299-95AA989B9BDF}" dt="2023-10-23T05:08:44.685" v="20"/>
      <pc:docMkLst>
        <pc:docMk/>
      </pc:docMkLst>
      <pc:sldChg chg="addSp modSp">
        <pc:chgData name="Josef Papenfort" userId="S::josefp@beckhoff.com::96b0849d-264b-4c3d-a399-4ad88ffa6bd3" providerId="AD" clId="Web-{28BD1732-2230-47DF-9299-95AA989B9BDF}" dt="2023-10-23T05:04:18.475" v="1"/>
        <pc:sldMkLst>
          <pc:docMk/>
          <pc:sldMk cId="2530468997" sldId="6250"/>
        </pc:sldMkLst>
        <pc:picChg chg="add mod">
          <ac:chgData name="Josef Papenfort" userId="S::josefp@beckhoff.com::96b0849d-264b-4c3d-a399-4ad88ffa6bd3" providerId="AD" clId="Web-{28BD1732-2230-47DF-9299-95AA989B9BDF}" dt="2023-10-23T05:03:20.549" v="0"/>
          <ac:picMkLst>
            <pc:docMk/>
            <pc:sldMk cId="2530468997" sldId="6250"/>
            <ac:picMk id="3" creationId="{4FC53B12-A652-26BE-9649-251D98F9BFCB}"/>
          </ac:picMkLst>
        </pc:picChg>
        <pc:picChg chg="add mod">
          <ac:chgData name="Josef Papenfort" userId="S::josefp@beckhoff.com::96b0849d-264b-4c3d-a399-4ad88ffa6bd3" providerId="AD" clId="Web-{28BD1732-2230-47DF-9299-95AA989B9BDF}" dt="2023-10-23T05:04:18.475" v="1"/>
          <ac:picMkLst>
            <pc:docMk/>
            <pc:sldMk cId="2530468997" sldId="6250"/>
            <ac:picMk id="5" creationId="{462459EE-0FA3-7C42-7982-E15A9D4A9C18}"/>
          </ac:picMkLst>
        </pc:picChg>
      </pc:sldChg>
      <pc:sldChg chg="addSp delSp modSp new del">
        <pc:chgData name="Josef Papenfort" userId="S::josefp@beckhoff.com::96b0849d-264b-4c3d-a399-4ad88ffa6bd3" providerId="AD" clId="Web-{28BD1732-2230-47DF-9299-95AA989B9BDF}" dt="2023-10-23T05:08:44.685" v="20"/>
        <pc:sldMkLst>
          <pc:docMk/>
          <pc:sldMk cId="2606421765" sldId="2145708583"/>
        </pc:sldMkLst>
        <pc:spChg chg="del">
          <ac:chgData name="Josef Papenfort" userId="S::josefp@beckhoff.com::96b0849d-264b-4c3d-a399-4ad88ffa6bd3" providerId="AD" clId="Web-{28BD1732-2230-47DF-9299-95AA989B9BDF}" dt="2023-10-23T05:04:44.601" v="14"/>
          <ac:spMkLst>
            <pc:docMk/>
            <pc:sldMk cId="2606421765" sldId="2145708583"/>
            <ac:spMk id="2" creationId="{76E33A80-1AAD-4F00-A4DF-0E591700F282}"/>
          </ac:spMkLst>
        </pc:spChg>
        <pc:spChg chg="mod">
          <ac:chgData name="Josef Papenfort" userId="S::josefp@beckhoff.com::96b0849d-264b-4c3d-a399-4ad88ffa6bd3" providerId="AD" clId="Web-{28BD1732-2230-47DF-9299-95AA989B9BDF}" dt="2023-10-23T05:05:00.695" v="17" actId="20577"/>
          <ac:spMkLst>
            <pc:docMk/>
            <pc:sldMk cId="2606421765" sldId="2145708583"/>
            <ac:spMk id="3" creationId="{22853D86-340F-6B55-33B8-642A38F681E6}"/>
          </ac:spMkLst>
        </pc:spChg>
        <pc:picChg chg="add del mod">
          <ac:chgData name="Josef Papenfort" userId="S::josefp@beckhoff.com::96b0849d-264b-4c3d-a399-4ad88ffa6bd3" providerId="AD" clId="Web-{28BD1732-2230-47DF-9299-95AA989B9BDF}" dt="2023-10-23T05:04:53.039" v="16"/>
          <ac:picMkLst>
            <pc:docMk/>
            <pc:sldMk cId="2606421765" sldId="2145708583"/>
            <ac:picMk id="4" creationId="{422F547A-93E6-5E33-038B-1EA569B4827F}"/>
          </ac:picMkLst>
        </pc:picChg>
      </pc:sldChg>
      <pc:sldChg chg="add">
        <pc:chgData name="Josef Papenfort" userId="S::josefp@beckhoff.com::96b0849d-264b-4c3d-a399-4ad88ffa6bd3" providerId="AD" clId="Web-{28BD1732-2230-47DF-9299-95AA989B9BDF}" dt="2023-10-23T05:08:08.278" v="18"/>
        <pc:sldMkLst>
          <pc:docMk/>
          <pc:sldMk cId="3289326113" sldId="2145708584"/>
        </pc:sldMkLst>
      </pc:sldChg>
      <pc:sldChg chg="add">
        <pc:chgData name="Josef Papenfort" userId="S::josefp@beckhoff.com::96b0849d-264b-4c3d-a399-4ad88ffa6bd3" providerId="AD" clId="Web-{28BD1732-2230-47DF-9299-95AA989B9BDF}" dt="2023-10-23T05:08:08.856" v="19"/>
        <pc:sldMkLst>
          <pc:docMk/>
          <pc:sldMk cId="3823105862" sldId="2145708585"/>
        </pc:sldMkLst>
      </pc:sldChg>
      <pc:sldMasterChg chg="addSldLayout">
        <pc:chgData name="Josef Papenfort" userId="S::josefp@beckhoff.com::96b0849d-264b-4c3d-a399-4ad88ffa6bd3" providerId="AD" clId="Web-{28BD1732-2230-47DF-9299-95AA989B9BDF}" dt="2023-10-23T05:08:08.278" v="18"/>
        <pc:sldMasterMkLst>
          <pc:docMk/>
          <pc:sldMasterMk cId="980308538" sldId="2147483944"/>
        </pc:sldMasterMkLst>
        <pc:sldLayoutChg chg="add">
          <pc:chgData name="Josef Papenfort" userId="S::josefp@beckhoff.com::96b0849d-264b-4c3d-a399-4ad88ffa6bd3" providerId="AD" clId="Web-{28BD1732-2230-47DF-9299-95AA989B9BDF}" dt="2023-10-23T05:08:08.278" v="18"/>
          <pc:sldLayoutMkLst>
            <pc:docMk/>
            <pc:sldMasterMk cId="980308538" sldId="2147483944"/>
            <pc:sldLayoutMk cId="1904974950" sldId="2147483974"/>
          </pc:sldLayoutMkLst>
        </pc:sldLayoutChg>
        <pc:sldLayoutChg chg="add">
          <pc:chgData name="Josef Papenfort" userId="S::josefp@beckhoff.com::96b0849d-264b-4c3d-a399-4ad88ffa6bd3" providerId="AD" clId="Web-{28BD1732-2230-47DF-9299-95AA989B9BDF}" dt="2023-10-23T05:08:08.278" v="18"/>
          <pc:sldLayoutMkLst>
            <pc:docMk/>
            <pc:sldMasterMk cId="980308538" sldId="2147483944"/>
            <pc:sldLayoutMk cId="1432342556" sldId="2147483975"/>
          </pc:sldLayoutMkLst>
        </pc:sldLayoutChg>
      </pc:sldMasterChg>
    </pc:docChg>
  </pc:docChgLst>
  <pc:docChgLst>
    <pc:chgData name="Béla Höfig" userId="S::belah@beckhoff.com::bd58cc63-6808-4878-90d3-9fdc69ca6e94" providerId="AD" clId="Web-{9E31CA35-36CA-46C9-A5D5-DBA0389D342B}"/>
    <pc:docChg chg="addSld modSld">
      <pc:chgData name="Béla Höfig" userId="S::belah@beckhoff.com::bd58cc63-6808-4878-90d3-9fdc69ca6e94" providerId="AD" clId="Web-{9E31CA35-36CA-46C9-A5D5-DBA0389D342B}" dt="2022-05-19T06:32:03.279" v="44" actId="20577"/>
      <pc:docMkLst>
        <pc:docMk/>
      </pc:docMkLst>
      <pc:sldChg chg="modSp">
        <pc:chgData name="Béla Höfig" userId="S::belah@beckhoff.com::bd58cc63-6808-4878-90d3-9fdc69ca6e94" providerId="AD" clId="Web-{9E31CA35-36CA-46C9-A5D5-DBA0389D342B}" dt="2022-05-19T06:32:03.279" v="44" actId="20577"/>
        <pc:sldMkLst>
          <pc:docMk/>
          <pc:sldMk cId="4251037440" sldId="6009"/>
        </pc:sldMkLst>
        <pc:spChg chg="mod">
          <ac:chgData name="Béla Höfig" userId="S::belah@beckhoff.com::bd58cc63-6808-4878-90d3-9fdc69ca6e94" providerId="AD" clId="Web-{9E31CA35-36CA-46C9-A5D5-DBA0389D342B}" dt="2022-05-19T06:32:03.279" v="44" actId="20577"/>
          <ac:spMkLst>
            <pc:docMk/>
            <pc:sldMk cId="4251037440" sldId="6009"/>
            <ac:spMk id="11" creationId="{00000000-0000-0000-0000-000000000000}"/>
          </ac:spMkLst>
        </pc:spChg>
      </pc:sldChg>
      <pc:sldChg chg="add">
        <pc:chgData name="Béla Höfig" userId="S::belah@beckhoff.com::bd58cc63-6808-4878-90d3-9fdc69ca6e94" providerId="AD" clId="Web-{9E31CA35-36CA-46C9-A5D5-DBA0389D342B}" dt="2022-05-19T06:30:23.464" v="0"/>
        <pc:sldMkLst>
          <pc:docMk/>
          <pc:sldMk cId="801531409" sldId="6011"/>
        </pc:sldMkLst>
      </pc:sldChg>
    </pc:docChg>
  </pc:docChgLst>
  <pc:docChgLst>
    <pc:chgData name="Pascal Dresselhaus" userId="S::pascald@beckhoff.com::1c16bc4a-7e43-46ae-ba9d-1919734bd925" providerId="AD" clId="Web-{C63B6894-E3C3-4036-A576-68FBD4854B35}"/>
    <pc:docChg chg="addSld">
      <pc:chgData name="Pascal Dresselhaus" userId="S::pascald@beckhoff.com::1c16bc4a-7e43-46ae-ba9d-1919734bd925" providerId="AD" clId="Web-{C63B6894-E3C3-4036-A576-68FBD4854B35}" dt="2023-10-24T15:32:24.118" v="0"/>
      <pc:docMkLst>
        <pc:docMk/>
      </pc:docMkLst>
      <pc:sldChg chg="add">
        <pc:chgData name="Pascal Dresselhaus" userId="S::pascald@beckhoff.com::1c16bc4a-7e43-46ae-ba9d-1919734bd925" providerId="AD" clId="Web-{C63B6894-E3C3-4036-A576-68FBD4854B35}" dt="2023-10-24T15:32:24.118" v="0"/>
        <pc:sldMkLst>
          <pc:docMk/>
          <pc:sldMk cId="3339412369" sldId="2145708625"/>
        </pc:sldMkLst>
      </pc:sldChg>
    </pc:docChg>
  </pc:docChgLst>
  <pc:docChgLst>
    <pc:chgData name="Tim Hildebrandt" userId="S::timh@beckhoff.com::1ca0f3ef-fb97-4a80-bd27-743eb4d32cc9" providerId="AD" clId="Web-{746C3299-903D-40B5-B843-25206EB904A7}"/>
    <pc:docChg chg="addSld modSld">
      <pc:chgData name="Tim Hildebrandt" userId="S::timh@beckhoff.com::1ca0f3ef-fb97-4a80-bd27-743eb4d32cc9" providerId="AD" clId="Web-{746C3299-903D-40B5-B843-25206EB904A7}" dt="2023-03-29T07:45:46.742" v="36"/>
      <pc:docMkLst>
        <pc:docMk/>
      </pc:docMkLst>
      <pc:sldChg chg="modSp add">
        <pc:chgData name="Tim Hildebrandt" userId="S::timh@beckhoff.com::1ca0f3ef-fb97-4a80-bd27-743eb4d32cc9" providerId="AD" clId="Web-{746C3299-903D-40B5-B843-25206EB904A7}" dt="2023-03-29T07:45:28.663" v="35" actId="20577"/>
        <pc:sldMkLst>
          <pc:docMk/>
          <pc:sldMk cId="2824568844" sldId="6231"/>
        </pc:sldMkLst>
        <pc:spChg chg="mod">
          <ac:chgData name="Tim Hildebrandt" userId="S::timh@beckhoff.com::1ca0f3ef-fb97-4a80-bd27-743eb4d32cc9" providerId="AD" clId="Web-{746C3299-903D-40B5-B843-25206EB904A7}" dt="2023-03-29T07:45:28.663" v="35" actId="20577"/>
          <ac:spMkLst>
            <pc:docMk/>
            <pc:sldMk cId="2824568844" sldId="6231"/>
            <ac:spMk id="2" creationId="{464D6CBC-EA07-47F4-9119-6F630769223F}"/>
          </ac:spMkLst>
        </pc:spChg>
      </pc:sldChg>
      <pc:sldChg chg="add">
        <pc:chgData name="Tim Hildebrandt" userId="S::timh@beckhoff.com::1ca0f3ef-fb97-4a80-bd27-743eb4d32cc9" providerId="AD" clId="Web-{746C3299-903D-40B5-B843-25206EB904A7}" dt="2023-03-29T07:43:35.081" v="1"/>
        <pc:sldMkLst>
          <pc:docMk/>
          <pc:sldMk cId="1186928578" sldId="6232"/>
        </pc:sldMkLst>
      </pc:sldChg>
      <pc:sldChg chg="modSp add delAnim">
        <pc:chgData name="Tim Hildebrandt" userId="S::timh@beckhoff.com::1ca0f3ef-fb97-4a80-bd27-743eb4d32cc9" providerId="AD" clId="Web-{746C3299-903D-40B5-B843-25206EB904A7}" dt="2023-03-29T07:45:46.742" v="36"/>
        <pc:sldMkLst>
          <pc:docMk/>
          <pc:sldMk cId="595026054" sldId="6233"/>
        </pc:sldMkLst>
        <pc:spChg chg="mod">
          <ac:chgData name="Tim Hildebrandt" userId="S::timh@beckhoff.com::1ca0f3ef-fb97-4a80-bd27-743eb4d32cc9" providerId="AD" clId="Web-{746C3299-903D-40B5-B843-25206EB904A7}" dt="2023-03-29T07:44:39.990" v="7" actId="20577"/>
          <ac:spMkLst>
            <pc:docMk/>
            <pc:sldMk cId="595026054" sldId="6233"/>
            <ac:spMk id="2" creationId="{464D6CBC-EA07-47F4-9119-6F630769223F}"/>
          </ac:spMkLst>
        </pc:spChg>
      </pc:sldChg>
      <pc:sldChg chg="add">
        <pc:chgData name="Tim Hildebrandt" userId="S::timh@beckhoff.com::1ca0f3ef-fb97-4a80-bd27-743eb4d32cc9" providerId="AD" clId="Web-{746C3299-903D-40B5-B843-25206EB904A7}" dt="2023-03-29T07:43:35.456" v="3"/>
        <pc:sldMkLst>
          <pc:docMk/>
          <pc:sldMk cId="2076570873" sldId="6234"/>
        </pc:sldMkLst>
      </pc:sldChg>
      <pc:sldChg chg="add">
        <pc:chgData name="Tim Hildebrandt" userId="S::timh@beckhoff.com::1ca0f3ef-fb97-4a80-bd27-743eb4d32cc9" providerId="AD" clId="Web-{746C3299-903D-40B5-B843-25206EB904A7}" dt="2023-03-29T07:43:35.612" v="4"/>
        <pc:sldMkLst>
          <pc:docMk/>
          <pc:sldMk cId="3219545876" sldId="6235"/>
        </pc:sldMkLst>
      </pc:sldChg>
    </pc:docChg>
  </pc:docChgLst>
  <pc:docChgLst>
    <pc:chgData name="Torsten Förder" userId="S::torstenf@beckhoff.com::c7e7900e-8296-4cd5-a812-5b80994e38c7" providerId="AD" clId="Web-{7346B85E-01F9-4D06-BDEE-B5BA8936F7B1}"/>
    <pc:docChg chg="modSld">
      <pc:chgData name="Torsten Förder" userId="S::torstenf@beckhoff.com::c7e7900e-8296-4cd5-a812-5b80994e38c7" providerId="AD" clId="Web-{7346B85E-01F9-4D06-BDEE-B5BA8936F7B1}" dt="2023-10-26T07:01:40.877" v="24" actId="20577"/>
      <pc:docMkLst>
        <pc:docMk/>
      </pc:docMkLst>
      <pc:sldChg chg="modSp">
        <pc:chgData name="Torsten Förder" userId="S::torstenf@beckhoff.com::c7e7900e-8296-4cd5-a812-5b80994e38c7" providerId="AD" clId="Web-{7346B85E-01F9-4D06-BDEE-B5BA8936F7B1}" dt="2023-10-26T07:01:04.392" v="1" actId="20577"/>
        <pc:sldMkLst>
          <pc:docMk/>
          <pc:sldMk cId="3230633562" sldId="5579"/>
        </pc:sldMkLst>
        <pc:spChg chg="mod">
          <ac:chgData name="Torsten Förder" userId="S::torstenf@beckhoff.com::c7e7900e-8296-4cd5-a812-5b80994e38c7" providerId="AD" clId="Web-{7346B85E-01F9-4D06-BDEE-B5BA8936F7B1}" dt="2023-10-26T07:01:04.392" v="1" actId="20577"/>
          <ac:spMkLst>
            <pc:docMk/>
            <pc:sldMk cId="3230633562" sldId="5579"/>
            <ac:spMk id="3" creationId="{5F3A1C27-776F-15B4-BE9F-93B14E99AE78}"/>
          </ac:spMkLst>
        </pc:spChg>
      </pc:sldChg>
      <pc:sldChg chg="modSp">
        <pc:chgData name="Torsten Förder" userId="S::torstenf@beckhoff.com::c7e7900e-8296-4cd5-a812-5b80994e38c7" providerId="AD" clId="Web-{7346B85E-01F9-4D06-BDEE-B5BA8936F7B1}" dt="2023-10-26T07:01:40.877" v="24" actId="20577"/>
        <pc:sldMkLst>
          <pc:docMk/>
          <pc:sldMk cId="3314579852" sldId="2145708565"/>
        </pc:sldMkLst>
        <pc:spChg chg="mod">
          <ac:chgData name="Torsten Förder" userId="S::torstenf@beckhoff.com::c7e7900e-8296-4cd5-a812-5b80994e38c7" providerId="AD" clId="Web-{7346B85E-01F9-4D06-BDEE-B5BA8936F7B1}" dt="2023-10-26T07:01:27.143" v="11" actId="20577"/>
          <ac:spMkLst>
            <pc:docMk/>
            <pc:sldMk cId="3314579852" sldId="2145708565"/>
            <ac:spMk id="33" creationId="{00000000-0000-0000-0000-000000000000}"/>
          </ac:spMkLst>
        </pc:spChg>
        <pc:spChg chg="mod">
          <ac:chgData name="Torsten Förder" userId="S::torstenf@beckhoff.com::c7e7900e-8296-4cd5-a812-5b80994e38c7" providerId="AD" clId="Web-{7346B85E-01F9-4D06-BDEE-B5BA8936F7B1}" dt="2023-10-26T07:01:40.877" v="24" actId="20577"/>
          <ac:spMkLst>
            <pc:docMk/>
            <pc:sldMk cId="3314579852" sldId="2145708565"/>
            <ac:spMk id="63" creationId="{00000000-0000-0000-0000-000000000000}"/>
          </ac:spMkLst>
        </pc:spChg>
      </pc:sldChg>
    </pc:docChg>
  </pc:docChgLst>
  <pc:docChgLst>
    <pc:chgData name="Josef Papenfort" userId="S::josefp@beckhoff.com::96b0849d-264b-4c3d-a399-4ad88ffa6bd3" providerId="AD" clId="Web-{365FBAA7-3E5B-458F-B189-8342E1E1CB0F}"/>
    <pc:docChg chg="modSld">
      <pc:chgData name="Josef Papenfort" userId="S::josefp@beckhoff.com::96b0849d-264b-4c3d-a399-4ad88ffa6bd3" providerId="AD" clId="Web-{365FBAA7-3E5B-458F-B189-8342E1E1CB0F}" dt="2023-03-28T14:10:15.178" v="4" actId="1076"/>
      <pc:docMkLst>
        <pc:docMk/>
      </pc:docMkLst>
      <pc:sldChg chg="modSp">
        <pc:chgData name="Josef Papenfort" userId="S::josefp@beckhoff.com::96b0849d-264b-4c3d-a399-4ad88ffa6bd3" providerId="AD" clId="Web-{365FBAA7-3E5B-458F-B189-8342E1E1CB0F}" dt="2023-03-28T14:10:15.178" v="4" actId="1076"/>
        <pc:sldMkLst>
          <pc:docMk/>
          <pc:sldMk cId="895515873" sldId="625"/>
        </pc:sldMkLst>
        <pc:spChg chg="mod">
          <ac:chgData name="Josef Papenfort" userId="S::josefp@beckhoff.com::96b0849d-264b-4c3d-a399-4ad88ffa6bd3" providerId="AD" clId="Web-{365FBAA7-3E5B-458F-B189-8342E1E1CB0F}" dt="2023-03-28T14:10:15.178" v="4" actId="1076"/>
          <ac:spMkLst>
            <pc:docMk/>
            <pc:sldMk cId="895515873" sldId="625"/>
            <ac:spMk id="62" creationId="{00000000-0000-0000-0000-000000000000}"/>
          </ac:spMkLst>
        </pc:spChg>
        <pc:spChg chg="mod">
          <ac:chgData name="Josef Papenfort" userId="S::josefp@beckhoff.com::96b0849d-264b-4c3d-a399-4ad88ffa6bd3" providerId="AD" clId="Web-{365FBAA7-3E5B-458F-B189-8342E1E1CB0F}" dt="2023-03-28T14:09:59.099" v="1" actId="1076"/>
          <ac:spMkLst>
            <pc:docMk/>
            <pc:sldMk cId="895515873" sldId="625"/>
            <ac:spMk id="67" creationId="{00000000-0000-0000-0000-000000000000}"/>
          </ac:spMkLst>
        </pc:spChg>
        <pc:spChg chg="mod">
          <ac:chgData name="Josef Papenfort" userId="S::josefp@beckhoff.com::96b0849d-264b-4c3d-a399-4ad88ffa6bd3" providerId="AD" clId="Web-{365FBAA7-3E5B-458F-B189-8342E1E1CB0F}" dt="2023-03-28T14:10:07.053" v="3" actId="1076"/>
          <ac:spMkLst>
            <pc:docMk/>
            <pc:sldMk cId="895515873" sldId="625"/>
            <ac:spMk id="71" creationId="{00000000-0000-0000-0000-000000000000}"/>
          </ac:spMkLst>
        </pc:spChg>
        <pc:cxnChg chg="mod">
          <ac:chgData name="Josef Papenfort" userId="S::josefp@beckhoff.com::96b0849d-264b-4c3d-a399-4ad88ffa6bd3" providerId="AD" clId="Web-{365FBAA7-3E5B-458F-B189-8342E1E1CB0F}" dt="2023-03-28T14:09:59.084" v="0" actId="1076"/>
          <ac:cxnSpMkLst>
            <pc:docMk/>
            <pc:sldMk cId="895515873" sldId="625"/>
            <ac:cxnSpMk id="68" creationId="{00000000-0000-0000-0000-000000000000}"/>
          </ac:cxnSpMkLst>
        </pc:cxnChg>
        <pc:cxnChg chg="mod">
          <ac:chgData name="Josef Papenfort" userId="S::josefp@beckhoff.com::96b0849d-264b-4c3d-a399-4ad88ffa6bd3" providerId="AD" clId="Web-{365FBAA7-3E5B-458F-B189-8342E1E1CB0F}" dt="2023-03-28T14:10:07.037" v="2" actId="1076"/>
          <ac:cxnSpMkLst>
            <pc:docMk/>
            <pc:sldMk cId="895515873" sldId="625"/>
            <ac:cxnSpMk id="70" creationId="{00000000-0000-0000-0000-000000000000}"/>
          </ac:cxnSpMkLst>
        </pc:cxnChg>
      </pc:sldChg>
    </pc:docChg>
  </pc:docChgLst>
  <pc:docChgLst>
    <pc:chgData name="Josef Papenfort" userId="S::josefp@beckhoff.com::96b0849d-264b-4c3d-a399-4ad88ffa6bd3" providerId="AD" clId="Web-{1C2EDD38-5531-4E49-B842-B952FC6C9574}"/>
    <pc:docChg chg="addSld modSld">
      <pc:chgData name="Josef Papenfort" userId="S::josefp@beckhoff.com::96b0849d-264b-4c3d-a399-4ad88ffa6bd3" providerId="AD" clId="Web-{1C2EDD38-5531-4E49-B842-B952FC6C9574}" dt="2023-03-21T19:44:34.972" v="808" actId="20577"/>
      <pc:docMkLst>
        <pc:docMk/>
      </pc:docMkLst>
      <pc:sldChg chg="addSp delSp modSp">
        <pc:chgData name="Josef Papenfort" userId="S::josefp@beckhoff.com::96b0849d-264b-4c3d-a399-4ad88ffa6bd3" providerId="AD" clId="Web-{1C2EDD38-5531-4E49-B842-B952FC6C9574}" dt="2023-03-21T19:41:02.184" v="765" actId="20577"/>
        <pc:sldMkLst>
          <pc:docMk/>
          <pc:sldMk cId="895515873" sldId="625"/>
        </pc:sldMkLst>
        <pc:spChg chg="add mod">
          <ac:chgData name="Josef Papenfort" userId="S::josefp@beckhoff.com::96b0849d-264b-4c3d-a399-4ad88ffa6bd3" providerId="AD" clId="Web-{1C2EDD38-5531-4E49-B842-B952FC6C9574}" dt="2023-03-21T19:41:02.184" v="765" actId="20577"/>
          <ac:spMkLst>
            <pc:docMk/>
            <pc:sldMk cId="895515873" sldId="625"/>
            <ac:spMk id="4" creationId="{294E1809-66E3-5AC5-425C-FA03F9F249E9}"/>
          </ac:spMkLst>
        </pc:spChg>
        <pc:spChg chg="ord">
          <ac:chgData name="Josef Papenfort" userId="S::josefp@beckhoff.com::96b0849d-264b-4c3d-a399-4ad88ffa6bd3" providerId="AD" clId="Web-{1C2EDD38-5531-4E49-B842-B952FC6C9574}" dt="2023-03-21T19:40:08.354" v="744"/>
          <ac:spMkLst>
            <pc:docMk/>
            <pc:sldMk cId="895515873" sldId="625"/>
            <ac:spMk id="38" creationId="{00000000-0000-0000-0000-000000000000}"/>
          </ac:spMkLst>
        </pc:spChg>
        <pc:spChg chg="del">
          <ac:chgData name="Josef Papenfort" userId="S::josefp@beckhoff.com::96b0849d-264b-4c3d-a399-4ad88ffa6bd3" providerId="AD" clId="Web-{1C2EDD38-5531-4E49-B842-B952FC6C9574}" dt="2023-03-21T19:38:53.742" v="735"/>
          <ac:spMkLst>
            <pc:docMk/>
            <pc:sldMk cId="895515873" sldId="625"/>
            <ac:spMk id="41" creationId="{00000000-0000-0000-0000-000000000000}"/>
          </ac:spMkLst>
        </pc:spChg>
        <pc:spChg chg="del">
          <ac:chgData name="Josef Papenfort" userId="S::josefp@beckhoff.com::96b0849d-264b-4c3d-a399-4ad88ffa6bd3" providerId="AD" clId="Web-{1C2EDD38-5531-4E49-B842-B952FC6C9574}" dt="2023-03-21T19:39:02.805" v="736"/>
          <ac:spMkLst>
            <pc:docMk/>
            <pc:sldMk cId="895515873" sldId="625"/>
            <ac:spMk id="45" creationId="{00000000-0000-0000-0000-000000000000}"/>
          </ac:spMkLst>
        </pc:spChg>
        <pc:spChg chg="mod">
          <ac:chgData name="Josef Papenfort" userId="S::josefp@beckhoff.com::96b0849d-264b-4c3d-a399-4ad88ffa6bd3" providerId="AD" clId="Web-{1C2EDD38-5531-4E49-B842-B952FC6C9574}" dt="2023-03-21T19:39:24.446" v="738" actId="1076"/>
          <ac:spMkLst>
            <pc:docMk/>
            <pc:sldMk cId="895515873" sldId="625"/>
            <ac:spMk id="67" creationId="{00000000-0000-0000-0000-000000000000}"/>
          </ac:spMkLst>
        </pc:spChg>
        <pc:cxnChg chg="add mod ord">
          <ac:chgData name="Josef Papenfort" userId="S::josefp@beckhoff.com::96b0849d-264b-4c3d-a399-4ad88ffa6bd3" providerId="AD" clId="Web-{1C2EDD38-5531-4E49-B842-B952FC6C9574}" dt="2023-03-21T19:40:42.652" v="748" actId="1076"/>
          <ac:cxnSpMkLst>
            <pc:docMk/>
            <pc:sldMk cId="895515873" sldId="625"/>
            <ac:cxnSpMk id="2" creationId="{34862349-B707-1886-A010-A1BD12DE51AD}"/>
          </ac:cxnSpMkLst>
        </pc:cxnChg>
        <pc:cxnChg chg="mod">
          <ac:chgData name="Josef Papenfort" userId="S::josefp@beckhoff.com::96b0849d-264b-4c3d-a399-4ad88ffa6bd3" providerId="AD" clId="Web-{1C2EDD38-5531-4E49-B842-B952FC6C9574}" dt="2023-03-21T19:39:24.431" v="737" actId="1076"/>
          <ac:cxnSpMkLst>
            <pc:docMk/>
            <pc:sldMk cId="895515873" sldId="625"/>
            <ac:cxnSpMk id="68" creationId="{00000000-0000-0000-0000-000000000000}"/>
          </ac:cxnSpMkLst>
        </pc:cxnChg>
      </pc:sldChg>
      <pc:sldChg chg="modSp">
        <pc:chgData name="Josef Papenfort" userId="S::josefp@beckhoff.com::96b0849d-264b-4c3d-a399-4ad88ffa6bd3" providerId="AD" clId="Web-{1C2EDD38-5531-4E49-B842-B952FC6C9574}" dt="2023-03-21T19:42:58.219" v="798" actId="20577"/>
        <pc:sldMkLst>
          <pc:docMk/>
          <pc:sldMk cId="1961860546" sldId="6021"/>
        </pc:sldMkLst>
        <pc:spChg chg="mod">
          <ac:chgData name="Josef Papenfort" userId="S::josefp@beckhoff.com::96b0849d-264b-4c3d-a399-4ad88ffa6bd3" providerId="AD" clId="Web-{1C2EDD38-5531-4E49-B842-B952FC6C9574}" dt="2023-03-21T19:42:23.296" v="772" actId="20577"/>
          <ac:spMkLst>
            <pc:docMk/>
            <pc:sldMk cId="1961860546" sldId="6021"/>
            <ac:spMk id="8" creationId="{A7E204C7-E138-D515-BE3C-14EF0EA0836A}"/>
          </ac:spMkLst>
        </pc:spChg>
        <pc:spChg chg="mod">
          <ac:chgData name="Josef Papenfort" userId="S::josefp@beckhoff.com::96b0849d-264b-4c3d-a399-4ad88ffa6bd3" providerId="AD" clId="Web-{1C2EDD38-5531-4E49-B842-B952FC6C9574}" dt="2023-03-21T19:42:53.547" v="790" actId="20577"/>
          <ac:spMkLst>
            <pc:docMk/>
            <pc:sldMk cId="1961860546" sldId="6021"/>
            <ac:spMk id="29" creationId="{103F92C3-3D41-AFB2-C1C9-BAAFE34EB4B9}"/>
          </ac:spMkLst>
        </pc:spChg>
        <pc:spChg chg="mod">
          <ac:chgData name="Josef Papenfort" userId="S::josefp@beckhoff.com::96b0849d-264b-4c3d-a399-4ad88ffa6bd3" providerId="AD" clId="Web-{1C2EDD38-5531-4E49-B842-B952FC6C9574}" dt="2023-03-21T19:42:58.219" v="798" actId="20577"/>
          <ac:spMkLst>
            <pc:docMk/>
            <pc:sldMk cId="1961860546" sldId="6021"/>
            <ac:spMk id="70" creationId="{00000000-0000-0000-0000-000000000000}"/>
          </ac:spMkLst>
        </pc:spChg>
        <pc:cxnChg chg="mod">
          <ac:chgData name="Josef Papenfort" userId="S::josefp@beckhoff.com::96b0849d-264b-4c3d-a399-4ad88ffa6bd3" providerId="AD" clId="Web-{1C2EDD38-5531-4E49-B842-B952FC6C9574}" dt="2023-03-21T19:41:57.186" v="766" actId="14100"/>
          <ac:cxnSpMkLst>
            <pc:docMk/>
            <pc:sldMk cId="1961860546" sldId="6021"/>
            <ac:cxnSpMk id="17" creationId="{FA2D7CAC-9636-D7E4-20F3-015F87F2211E}"/>
          </ac:cxnSpMkLst>
        </pc:cxnChg>
      </pc:sldChg>
      <pc:sldChg chg="modSp">
        <pc:chgData name="Josef Papenfort" userId="S::josefp@beckhoff.com::96b0849d-264b-4c3d-a399-4ad88ffa6bd3" providerId="AD" clId="Web-{1C2EDD38-5531-4E49-B842-B952FC6C9574}" dt="2023-03-21T19:44:19.956" v="805" actId="20577"/>
        <pc:sldMkLst>
          <pc:docMk/>
          <pc:sldMk cId="2113553629" sldId="6024"/>
        </pc:sldMkLst>
        <pc:spChg chg="mod">
          <ac:chgData name="Josef Papenfort" userId="S::josefp@beckhoff.com::96b0849d-264b-4c3d-a399-4ad88ffa6bd3" providerId="AD" clId="Web-{1C2EDD38-5531-4E49-B842-B952FC6C9574}" dt="2023-03-21T19:44:19.956" v="805" actId="20577"/>
          <ac:spMkLst>
            <pc:docMk/>
            <pc:sldMk cId="2113553629" sldId="6024"/>
            <ac:spMk id="5" creationId="{00000000-0000-0000-0000-000000000000}"/>
          </ac:spMkLst>
        </pc:spChg>
      </pc:sldChg>
      <pc:sldChg chg="modSp">
        <pc:chgData name="Josef Papenfort" userId="S::josefp@beckhoff.com::96b0849d-264b-4c3d-a399-4ad88ffa6bd3" providerId="AD" clId="Web-{1C2EDD38-5531-4E49-B842-B952FC6C9574}" dt="2023-03-21T19:43:50.377" v="801" actId="20577"/>
        <pc:sldMkLst>
          <pc:docMk/>
          <pc:sldMk cId="2749400173" sldId="6026"/>
        </pc:sldMkLst>
        <pc:spChg chg="mod">
          <ac:chgData name="Josef Papenfort" userId="S::josefp@beckhoff.com::96b0849d-264b-4c3d-a399-4ad88ffa6bd3" providerId="AD" clId="Web-{1C2EDD38-5531-4E49-B842-B952FC6C9574}" dt="2023-03-21T19:43:50.377" v="801" actId="20577"/>
          <ac:spMkLst>
            <pc:docMk/>
            <pc:sldMk cId="2749400173" sldId="6026"/>
            <ac:spMk id="5" creationId="{00000000-0000-0000-0000-000000000000}"/>
          </ac:spMkLst>
        </pc:spChg>
      </pc:sldChg>
      <pc:sldChg chg="addSp delSp modSp addAnim delAnim">
        <pc:chgData name="Josef Papenfort" userId="S::josefp@beckhoff.com::96b0849d-264b-4c3d-a399-4ad88ffa6bd3" providerId="AD" clId="Web-{1C2EDD38-5531-4E49-B842-B952FC6C9574}" dt="2023-03-21T19:38:38.476" v="734" actId="20577"/>
        <pc:sldMkLst>
          <pc:docMk/>
          <pc:sldMk cId="2463047095" sldId="6092"/>
        </pc:sldMkLst>
        <pc:spChg chg="del">
          <ac:chgData name="Josef Papenfort" userId="S::josefp@beckhoff.com::96b0849d-264b-4c3d-a399-4ad88ffa6bd3" providerId="AD" clId="Web-{1C2EDD38-5531-4E49-B842-B952FC6C9574}" dt="2023-03-21T19:37:44.178" v="679"/>
          <ac:spMkLst>
            <pc:docMk/>
            <pc:sldMk cId="2463047095" sldId="6092"/>
            <ac:spMk id="4" creationId="{1E9C7D3B-FA14-8AA2-24ED-0A06720A75DD}"/>
          </ac:spMkLst>
        </pc:spChg>
        <pc:spChg chg="mod">
          <ac:chgData name="Josef Papenfort" userId="S::josefp@beckhoff.com::96b0849d-264b-4c3d-a399-4ad88ffa6bd3" providerId="AD" clId="Web-{1C2EDD38-5531-4E49-B842-B952FC6C9574}" dt="2023-03-21T19:38:38.476" v="734" actId="20577"/>
          <ac:spMkLst>
            <pc:docMk/>
            <pc:sldMk cId="2463047095" sldId="6092"/>
            <ac:spMk id="5" creationId="{9F7DE1F4-51E0-B3E4-27EF-E14B101D8DC0}"/>
          </ac:spMkLst>
        </pc:spChg>
        <pc:picChg chg="add mod">
          <ac:chgData name="Josef Papenfort" userId="S::josefp@beckhoff.com::96b0849d-264b-4c3d-a399-4ad88ffa6bd3" providerId="AD" clId="Web-{1C2EDD38-5531-4E49-B842-B952FC6C9574}" dt="2023-03-21T19:38:19.132" v="717" actId="1076"/>
          <ac:picMkLst>
            <pc:docMk/>
            <pc:sldMk cId="2463047095" sldId="6092"/>
            <ac:picMk id="6" creationId="{539D4F0E-6CCA-A207-3C85-8C6D71577271}"/>
          </ac:picMkLst>
        </pc:picChg>
        <pc:picChg chg="del">
          <ac:chgData name="Josef Papenfort" userId="S::josefp@beckhoff.com::96b0849d-264b-4c3d-a399-4ad88ffa6bd3" providerId="AD" clId="Web-{1C2EDD38-5531-4E49-B842-B952FC6C9574}" dt="2023-03-21T19:37:30.240" v="668"/>
          <ac:picMkLst>
            <pc:docMk/>
            <pc:sldMk cId="2463047095" sldId="6092"/>
            <ac:picMk id="8" creationId="{530EDBD3-DB5C-771E-B01E-87F78297A948}"/>
          </ac:picMkLst>
        </pc:picChg>
      </pc:sldChg>
      <pc:sldChg chg="addSp modSp">
        <pc:chgData name="Josef Papenfort" userId="S::josefp@beckhoff.com::96b0849d-264b-4c3d-a399-4ad88ffa6bd3" providerId="AD" clId="Web-{1C2EDD38-5531-4E49-B842-B952FC6C9574}" dt="2023-03-21T19:34:26.937" v="446" actId="20577"/>
        <pc:sldMkLst>
          <pc:docMk/>
          <pc:sldMk cId="1314702708" sldId="6158"/>
        </pc:sldMkLst>
        <pc:spChg chg="mod">
          <ac:chgData name="Josef Papenfort" userId="S::josefp@beckhoff.com::96b0849d-264b-4c3d-a399-4ad88ffa6bd3" providerId="AD" clId="Web-{1C2EDD38-5531-4E49-B842-B952FC6C9574}" dt="2023-03-21T19:34:26.937" v="446" actId="20577"/>
          <ac:spMkLst>
            <pc:docMk/>
            <pc:sldMk cId="1314702708" sldId="6158"/>
            <ac:spMk id="4" creationId="{387351ED-BC5E-4875-B050-8347774F4544}"/>
          </ac:spMkLst>
        </pc:spChg>
        <pc:picChg chg="add mod">
          <ac:chgData name="Josef Papenfort" userId="S::josefp@beckhoff.com::96b0849d-264b-4c3d-a399-4ad88ffa6bd3" providerId="AD" clId="Web-{1C2EDD38-5531-4E49-B842-B952FC6C9574}" dt="2023-03-21T19:33:57.608" v="402"/>
          <ac:picMkLst>
            <pc:docMk/>
            <pc:sldMk cId="1314702708" sldId="6158"/>
            <ac:picMk id="2" creationId="{DFAFAD44-6392-22A6-B41E-F12692EDCF1C}"/>
          </ac:picMkLst>
        </pc:picChg>
      </pc:sldChg>
      <pc:sldChg chg="modSp">
        <pc:chgData name="Josef Papenfort" userId="S::josefp@beckhoff.com::96b0849d-264b-4c3d-a399-4ad88ffa6bd3" providerId="AD" clId="Web-{1C2EDD38-5531-4E49-B842-B952FC6C9574}" dt="2023-03-21T19:28:00.753" v="92" actId="20577"/>
        <pc:sldMkLst>
          <pc:docMk/>
          <pc:sldMk cId="3921298302" sldId="6177"/>
        </pc:sldMkLst>
        <pc:spChg chg="mod">
          <ac:chgData name="Josef Papenfort" userId="S::josefp@beckhoff.com::96b0849d-264b-4c3d-a399-4ad88ffa6bd3" providerId="AD" clId="Web-{1C2EDD38-5531-4E49-B842-B952FC6C9574}" dt="2023-03-21T19:28:00.753" v="92" actId="20577"/>
          <ac:spMkLst>
            <pc:docMk/>
            <pc:sldMk cId="3921298302" sldId="6177"/>
            <ac:spMk id="5" creationId="{9F7DE1F4-51E0-B3E4-27EF-E14B101D8DC0}"/>
          </ac:spMkLst>
        </pc:spChg>
      </pc:sldChg>
      <pc:sldChg chg="modSp">
        <pc:chgData name="Josef Papenfort" userId="S::josefp@beckhoff.com::96b0849d-264b-4c3d-a399-4ad88ffa6bd3" providerId="AD" clId="Web-{1C2EDD38-5531-4E49-B842-B952FC6C9574}" dt="2023-03-21T19:37:09.473" v="664" actId="20577"/>
        <pc:sldMkLst>
          <pc:docMk/>
          <pc:sldMk cId="3302254622" sldId="6178"/>
        </pc:sldMkLst>
        <pc:spChg chg="mod">
          <ac:chgData name="Josef Papenfort" userId="S::josefp@beckhoff.com::96b0849d-264b-4c3d-a399-4ad88ffa6bd3" providerId="AD" clId="Web-{1C2EDD38-5531-4E49-B842-B952FC6C9574}" dt="2023-03-21T19:37:09.473" v="664" actId="20577"/>
          <ac:spMkLst>
            <pc:docMk/>
            <pc:sldMk cId="3302254622" sldId="6178"/>
            <ac:spMk id="4" creationId="{387351ED-BC5E-4875-B050-8347774F4544}"/>
          </ac:spMkLst>
        </pc:spChg>
      </pc:sldChg>
      <pc:sldChg chg="add replId">
        <pc:chgData name="Josef Papenfort" userId="S::josefp@beckhoff.com::96b0849d-264b-4c3d-a399-4ad88ffa6bd3" providerId="AD" clId="Web-{1C2EDD38-5531-4E49-B842-B952FC6C9574}" dt="2023-03-21T19:43:41.470" v="799"/>
        <pc:sldMkLst>
          <pc:docMk/>
          <pc:sldMk cId="2305679468" sldId="6180"/>
        </pc:sldMkLst>
      </pc:sldChg>
      <pc:sldChg chg="add replId">
        <pc:chgData name="Josef Papenfort" userId="S::josefp@beckhoff.com::96b0849d-264b-4c3d-a399-4ad88ffa6bd3" providerId="AD" clId="Web-{1C2EDD38-5531-4E49-B842-B952FC6C9574}" dt="2023-03-21T19:44:05.611" v="802"/>
        <pc:sldMkLst>
          <pc:docMk/>
          <pc:sldMk cId="1314452402" sldId="6181"/>
        </pc:sldMkLst>
      </pc:sldChg>
      <pc:sldChg chg="modSp add replId">
        <pc:chgData name="Josef Papenfort" userId="S::josefp@beckhoff.com::96b0849d-264b-4c3d-a399-4ad88ffa6bd3" providerId="AD" clId="Web-{1C2EDD38-5531-4E49-B842-B952FC6C9574}" dt="2023-03-21T19:44:34.972" v="808" actId="20577"/>
        <pc:sldMkLst>
          <pc:docMk/>
          <pc:sldMk cId="3465699898" sldId="6182"/>
        </pc:sldMkLst>
        <pc:spChg chg="mod">
          <ac:chgData name="Josef Papenfort" userId="S::josefp@beckhoff.com::96b0849d-264b-4c3d-a399-4ad88ffa6bd3" providerId="AD" clId="Web-{1C2EDD38-5531-4E49-B842-B952FC6C9574}" dt="2023-03-21T19:44:34.972" v="808" actId="20577"/>
          <ac:spMkLst>
            <pc:docMk/>
            <pc:sldMk cId="3465699898" sldId="6182"/>
            <ac:spMk id="5" creationId="{00000000-0000-0000-0000-000000000000}"/>
          </ac:spMkLst>
        </pc:spChg>
      </pc:sldChg>
    </pc:docChg>
  </pc:docChgLst>
  <pc:docChgLst>
    <pc:chgData name="Béla Höfig" userId="S::belah@beckhoff.com::bd58cc63-6808-4878-90d3-9fdc69ca6e94" providerId="AD" clId="Web-{9D4DFA8B-8D29-F300-6745-5161283889CB}"/>
    <pc:docChg chg="modSld">
      <pc:chgData name="Béla Höfig" userId="S::belah@beckhoff.com::bd58cc63-6808-4878-90d3-9fdc69ca6e94" providerId="AD" clId="Web-{9D4DFA8B-8D29-F300-6745-5161283889CB}" dt="2022-05-19T07:28:05.842" v="27" actId="1076"/>
      <pc:docMkLst>
        <pc:docMk/>
      </pc:docMkLst>
      <pc:sldChg chg="modSp addAnim delAnim modAnim">
        <pc:chgData name="Béla Höfig" userId="S::belah@beckhoff.com::bd58cc63-6808-4878-90d3-9fdc69ca6e94" providerId="AD" clId="Web-{9D4DFA8B-8D29-F300-6745-5161283889CB}" dt="2022-05-19T07:28:05.842" v="27" actId="1076"/>
        <pc:sldMkLst>
          <pc:docMk/>
          <pc:sldMk cId="2330093059" sldId="5939"/>
        </pc:sldMkLst>
        <pc:spChg chg="mod">
          <ac:chgData name="Béla Höfig" userId="S::belah@beckhoff.com::bd58cc63-6808-4878-90d3-9fdc69ca6e94" providerId="AD" clId="Web-{9D4DFA8B-8D29-F300-6745-5161283889CB}" dt="2022-05-19T07:27:57.826" v="21" actId="20577"/>
          <ac:spMkLst>
            <pc:docMk/>
            <pc:sldMk cId="2330093059" sldId="5939"/>
            <ac:spMk id="4" creationId="{387351ED-BC5E-4875-B050-8347774F4544}"/>
          </ac:spMkLst>
        </pc:spChg>
        <pc:picChg chg="mod">
          <ac:chgData name="Béla Höfig" userId="S::belah@beckhoff.com::bd58cc63-6808-4878-90d3-9fdc69ca6e94" providerId="AD" clId="Web-{9D4DFA8B-8D29-F300-6745-5161283889CB}" dt="2022-05-19T07:28:05.826" v="25" actId="1076"/>
          <ac:picMkLst>
            <pc:docMk/>
            <pc:sldMk cId="2330093059" sldId="5939"/>
            <ac:picMk id="5" creationId="{5DCFB2C7-A7F0-4372-AE9E-4EBB844A1C5B}"/>
          </ac:picMkLst>
        </pc:picChg>
        <pc:picChg chg="mod">
          <ac:chgData name="Béla Höfig" userId="S::belah@beckhoff.com::bd58cc63-6808-4878-90d3-9fdc69ca6e94" providerId="AD" clId="Web-{9D4DFA8B-8D29-F300-6745-5161283889CB}" dt="2022-05-19T07:28:05.826" v="26" actId="1076"/>
          <ac:picMkLst>
            <pc:docMk/>
            <pc:sldMk cId="2330093059" sldId="5939"/>
            <ac:picMk id="8" creationId="{CFC807C7-2E04-434D-AFD6-6848F03028C6}"/>
          </ac:picMkLst>
        </pc:picChg>
        <pc:picChg chg="mod">
          <ac:chgData name="Béla Höfig" userId="S::belah@beckhoff.com::bd58cc63-6808-4878-90d3-9fdc69ca6e94" providerId="AD" clId="Web-{9D4DFA8B-8D29-F300-6745-5161283889CB}" dt="2022-05-19T07:28:05.842" v="27" actId="1076"/>
          <ac:picMkLst>
            <pc:docMk/>
            <pc:sldMk cId="2330093059" sldId="5939"/>
            <ac:picMk id="10" creationId="{34B704C5-77E4-462A-9366-BFC2C2C22AA9}"/>
          </ac:picMkLst>
        </pc:picChg>
      </pc:sldChg>
    </pc:docChg>
  </pc:docChgLst>
  <pc:docChgLst>
    <pc:chgData name="Josef Papenfort" userId="S::josefp@beckhoff.com::96b0849d-264b-4c3d-a399-4ad88ffa6bd3" providerId="AD" clId="Web-{03D1D377-D343-4A52-BB5E-438728EFD979}"/>
    <pc:docChg chg="addSld modSld">
      <pc:chgData name="Josef Papenfort" userId="S::josefp@beckhoff.com::96b0849d-264b-4c3d-a399-4ad88ffa6bd3" providerId="AD" clId="Web-{03D1D377-D343-4A52-BB5E-438728EFD979}" dt="2022-05-19T07:08:59.382" v="173" actId="20577"/>
      <pc:docMkLst>
        <pc:docMk/>
      </pc:docMkLst>
      <pc:sldChg chg="addSp modSp new">
        <pc:chgData name="Josef Papenfort" userId="S::josefp@beckhoff.com::96b0849d-264b-4c3d-a399-4ad88ffa6bd3" providerId="AD" clId="Web-{03D1D377-D343-4A52-BB5E-438728EFD979}" dt="2022-05-19T07:08:59.382" v="173" actId="20577"/>
        <pc:sldMkLst>
          <pc:docMk/>
          <pc:sldMk cId="1854584344" sldId="6018"/>
        </pc:sldMkLst>
        <pc:spChg chg="mod">
          <ac:chgData name="Josef Papenfort" userId="S::josefp@beckhoff.com::96b0849d-264b-4c3d-a399-4ad88ffa6bd3" providerId="AD" clId="Web-{03D1D377-D343-4A52-BB5E-438728EFD979}" dt="2022-05-19T07:08:59.382" v="173" actId="20577"/>
          <ac:spMkLst>
            <pc:docMk/>
            <pc:sldMk cId="1854584344" sldId="6018"/>
            <ac:spMk id="2" creationId="{99E37A9D-A1A9-9CB1-16DF-1DEA98264417}"/>
          </ac:spMkLst>
        </pc:spChg>
        <pc:spChg chg="mod">
          <ac:chgData name="Josef Papenfort" userId="S::josefp@beckhoff.com::96b0849d-264b-4c3d-a399-4ad88ffa6bd3" providerId="AD" clId="Web-{03D1D377-D343-4A52-BB5E-438728EFD979}" dt="2022-05-19T07:03:53.638" v="7" actId="20577"/>
          <ac:spMkLst>
            <pc:docMk/>
            <pc:sldMk cId="1854584344" sldId="6018"/>
            <ac:spMk id="3" creationId="{0552EF5F-C1E5-2366-A6E3-93D79903FF54}"/>
          </ac:spMkLst>
        </pc:spChg>
        <pc:picChg chg="add mod">
          <ac:chgData name="Josef Papenfort" userId="S::josefp@beckhoff.com::96b0849d-264b-4c3d-a399-4ad88ffa6bd3" providerId="AD" clId="Web-{03D1D377-D343-4A52-BB5E-438728EFD979}" dt="2022-05-19T07:06:38.471" v="92" actId="1076"/>
          <ac:picMkLst>
            <pc:docMk/>
            <pc:sldMk cId="1854584344" sldId="6018"/>
            <ac:picMk id="4" creationId="{582942F5-9232-2A0B-4C48-1D2559B1877A}"/>
          </ac:picMkLst>
        </pc:picChg>
      </pc:sldChg>
    </pc:docChg>
  </pc:docChgLst>
  <pc:docChgLst>
    <pc:chgData name="Sven Oberschmidt" userId="S::sveno@beckhoff.com::53cafdbe-b8d1-4324-88ab-c0e8cad74849" providerId="AD" clId="Web-{FD4D7F0B-F78E-4388-BDEE-319600473484}"/>
    <pc:docChg chg="modSld">
      <pc:chgData name="Sven Oberschmidt" userId="S::sveno@beckhoff.com::53cafdbe-b8d1-4324-88ab-c0e8cad74849" providerId="AD" clId="Web-{FD4D7F0B-F78E-4388-BDEE-319600473484}" dt="2022-05-19T10:10:16.193" v="31" actId="20577"/>
      <pc:docMkLst>
        <pc:docMk/>
      </pc:docMkLst>
      <pc:sldChg chg="modSp">
        <pc:chgData name="Sven Oberschmidt" userId="S::sveno@beckhoff.com::53cafdbe-b8d1-4324-88ab-c0e8cad74849" providerId="AD" clId="Web-{FD4D7F0B-F78E-4388-BDEE-319600473484}" dt="2022-05-19T10:09:29.988" v="16" actId="20577"/>
        <pc:sldMkLst>
          <pc:docMk/>
          <pc:sldMk cId="1654606388" sldId="5998"/>
        </pc:sldMkLst>
        <pc:spChg chg="mod">
          <ac:chgData name="Sven Oberschmidt" userId="S::sveno@beckhoff.com::53cafdbe-b8d1-4324-88ab-c0e8cad74849" providerId="AD" clId="Web-{FD4D7F0B-F78E-4388-BDEE-319600473484}" dt="2022-05-19T10:09:29.988" v="16" actId="20577"/>
          <ac:spMkLst>
            <pc:docMk/>
            <pc:sldMk cId="1654606388" sldId="5998"/>
            <ac:spMk id="15" creationId="{31811BD3-ECBA-4522-A0DE-4F60AD4DF8D1}"/>
          </ac:spMkLst>
        </pc:spChg>
      </pc:sldChg>
      <pc:sldChg chg="modSp">
        <pc:chgData name="Sven Oberschmidt" userId="S::sveno@beckhoff.com::53cafdbe-b8d1-4324-88ab-c0e8cad74849" providerId="AD" clId="Web-{FD4D7F0B-F78E-4388-BDEE-319600473484}" dt="2022-05-19T10:10:16.193" v="31" actId="20577"/>
        <pc:sldMkLst>
          <pc:docMk/>
          <pc:sldMk cId="3065678132" sldId="6019"/>
        </pc:sldMkLst>
        <pc:spChg chg="mod">
          <ac:chgData name="Sven Oberschmidt" userId="S::sveno@beckhoff.com::53cafdbe-b8d1-4324-88ab-c0e8cad74849" providerId="AD" clId="Web-{FD4D7F0B-F78E-4388-BDEE-319600473484}" dt="2022-05-19T10:10:16.193" v="31" actId="20577"/>
          <ac:spMkLst>
            <pc:docMk/>
            <pc:sldMk cId="3065678132" sldId="6019"/>
            <ac:spMk id="15" creationId="{31811BD3-ECBA-4522-A0DE-4F60AD4DF8D1}"/>
          </ac:spMkLst>
        </pc:spChg>
      </pc:sldChg>
    </pc:docChg>
  </pc:docChgLst>
  <pc:docChgLst>
    <pc:chgData name="Sven Oberschmidt" userId="S::sveno@beckhoff.com::53cafdbe-b8d1-4324-88ab-c0e8cad74849" providerId="AD" clId="Web-{F3995F44-E3BD-4725-A3CC-75B08D30898A}"/>
    <pc:docChg chg="modSld">
      <pc:chgData name="Sven Oberschmidt" userId="S::sveno@beckhoff.com::53cafdbe-b8d1-4324-88ab-c0e8cad74849" providerId="AD" clId="Web-{F3995F44-E3BD-4725-A3CC-75B08D30898A}" dt="2023-10-25T14:25:57.205" v="40" actId="1076"/>
      <pc:docMkLst>
        <pc:docMk/>
      </pc:docMkLst>
      <pc:sldChg chg="addSp delSp modSp">
        <pc:chgData name="Sven Oberschmidt" userId="S::sveno@beckhoff.com::53cafdbe-b8d1-4324-88ab-c0e8cad74849" providerId="AD" clId="Web-{F3995F44-E3BD-4725-A3CC-75B08D30898A}" dt="2023-10-25T14:25:57.205" v="40" actId="1076"/>
        <pc:sldMkLst>
          <pc:docMk/>
          <pc:sldMk cId="1566038864" sldId="2145708641"/>
        </pc:sldMkLst>
        <pc:spChg chg="mod">
          <ac:chgData name="Sven Oberschmidt" userId="S::sveno@beckhoff.com::53cafdbe-b8d1-4324-88ab-c0e8cad74849" providerId="AD" clId="Web-{F3995F44-E3BD-4725-A3CC-75B08D30898A}" dt="2023-10-25T14:20:50.569" v="31" actId="20577"/>
          <ac:spMkLst>
            <pc:docMk/>
            <pc:sldMk cId="1566038864" sldId="2145708641"/>
            <ac:spMk id="2" creationId="{A1518D58-49CB-4C48-3D7E-F278BC4BD87D}"/>
          </ac:spMkLst>
        </pc:spChg>
        <pc:picChg chg="add mod">
          <ac:chgData name="Sven Oberschmidt" userId="S::sveno@beckhoff.com::53cafdbe-b8d1-4324-88ab-c0e8cad74849" providerId="AD" clId="Web-{F3995F44-E3BD-4725-A3CC-75B08D30898A}" dt="2023-10-25T14:25:57.205" v="40" actId="1076"/>
          <ac:picMkLst>
            <pc:docMk/>
            <pc:sldMk cId="1566038864" sldId="2145708641"/>
            <ac:picMk id="4" creationId="{3DAD8259-F612-B780-89A2-FCD882C6D74D}"/>
          </ac:picMkLst>
        </pc:picChg>
        <pc:picChg chg="del">
          <ac:chgData name="Sven Oberschmidt" userId="S::sveno@beckhoff.com::53cafdbe-b8d1-4324-88ab-c0e8cad74849" providerId="AD" clId="Web-{F3995F44-E3BD-4725-A3CC-75B08D30898A}" dt="2023-10-25T14:24:20.561" v="32"/>
          <ac:picMkLst>
            <pc:docMk/>
            <pc:sldMk cId="1566038864" sldId="2145708641"/>
            <ac:picMk id="17" creationId="{DD7252DF-DFC3-C39F-8C42-6384F6793E94}"/>
          </ac:picMkLst>
        </pc:picChg>
      </pc:sldChg>
    </pc:docChg>
  </pc:docChgLst>
  <pc:docChgLst>
    <pc:chgData name="Fabian Bause" userId="S::fabianba@beckhoff.com::41e4c2d6-7b88-45dd-9d12-52f6054302e1" providerId="AD" clId="Web-{7BF68A7F-5A8B-4189-B3FF-469B25EAE880}"/>
    <pc:docChg chg="addSld delSld">
      <pc:chgData name="Fabian Bause" userId="S::fabianba@beckhoff.com::41e4c2d6-7b88-45dd-9d12-52f6054302e1" providerId="AD" clId="Web-{7BF68A7F-5A8B-4189-B3FF-469B25EAE880}" dt="2023-10-24T07:50:58.306" v="18"/>
      <pc:docMkLst>
        <pc:docMk/>
      </pc:docMkLst>
      <pc:sldChg chg="del">
        <pc:chgData name="Fabian Bause" userId="S::fabianba@beckhoff.com::41e4c2d6-7b88-45dd-9d12-52f6054302e1" providerId="AD" clId="Web-{7BF68A7F-5A8B-4189-B3FF-469B25EAE880}" dt="2023-10-24T07:50:58.275" v="17"/>
        <pc:sldMkLst>
          <pc:docMk/>
          <pc:sldMk cId="1152160346" sldId="5943"/>
        </pc:sldMkLst>
      </pc:sldChg>
      <pc:sldChg chg="del">
        <pc:chgData name="Fabian Bause" userId="S::fabianba@beckhoff.com::41e4c2d6-7b88-45dd-9d12-52f6054302e1" providerId="AD" clId="Web-{7BF68A7F-5A8B-4189-B3FF-469B25EAE880}" dt="2023-10-24T07:50:50.025" v="12"/>
        <pc:sldMkLst>
          <pc:docMk/>
          <pc:sldMk cId="3861016853" sldId="6026"/>
        </pc:sldMkLst>
      </pc:sldChg>
      <pc:sldChg chg="del">
        <pc:chgData name="Fabian Bause" userId="S::fabianba@beckhoff.com::41e4c2d6-7b88-45dd-9d12-52f6054302e1" providerId="AD" clId="Web-{7BF68A7F-5A8B-4189-B3FF-469B25EAE880}" dt="2023-10-24T07:50:54.431" v="15"/>
        <pc:sldMkLst>
          <pc:docMk/>
          <pc:sldMk cId="3388195693" sldId="6027"/>
        </pc:sldMkLst>
      </pc:sldChg>
      <pc:sldChg chg="del">
        <pc:chgData name="Fabian Bause" userId="S::fabianba@beckhoff.com::41e4c2d6-7b88-45dd-9d12-52f6054302e1" providerId="AD" clId="Web-{7BF68A7F-5A8B-4189-B3FF-469B25EAE880}" dt="2023-10-24T07:50:52.228" v="13"/>
        <pc:sldMkLst>
          <pc:docMk/>
          <pc:sldMk cId="1563448149" sldId="6030"/>
        </pc:sldMkLst>
      </pc:sldChg>
      <pc:sldChg chg="del">
        <pc:chgData name="Fabian Bause" userId="S::fabianba@beckhoff.com::41e4c2d6-7b88-45dd-9d12-52f6054302e1" providerId="AD" clId="Web-{7BF68A7F-5A8B-4189-B3FF-469B25EAE880}" dt="2023-10-24T07:50:53.291" v="14"/>
        <pc:sldMkLst>
          <pc:docMk/>
          <pc:sldMk cId="396456596" sldId="6031"/>
        </pc:sldMkLst>
      </pc:sldChg>
      <pc:sldChg chg="del">
        <pc:chgData name="Fabian Bause" userId="S::fabianba@beckhoff.com::41e4c2d6-7b88-45dd-9d12-52f6054302e1" providerId="AD" clId="Web-{7BF68A7F-5A8B-4189-B3FF-469B25EAE880}" dt="2023-10-24T07:50:54.494" v="16"/>
        <pc:sldMkLst>
          <pc:docMk/>
          <pc:sldMk cId="135660193" sldId="6032"/>
        </pc:sldMkLst>
      </pc:sldChg>
      <pc:sldChg chg="del">
        <pc:chgData name="Fabian Bause" userId="S::fabianba@beckhoff.com::41e4c2d6-7b88-45dd-9d12-52f6054302e1" providerId="AD" clId="Web-{7BF68A7F-5A8B-4189-B3FF-469B25EAE880}" dt="2023-10-24T07:50:58.306" v="18"/>
        <pc:sldMkLst>
          <pc:docMk/>
          <pc:sldMk cId="3506080345" sldId="6036"/>
        </pc:sldMkLst>
      </pc:sldChg>
      <pc:sldChg chg="add">
        <pc:chgData name="Fabian Bause" userId="S::fabianba@beckhoff.com::41e4c2d6-7b88-45dd-9d12-52f6054302e1" providerId="AD" clId="Web-{7BF68A7F-5A8B-4189-B3FF-469B25EAE880}" dt="2023-10-24T07:50:03.914" v="0"/>
        <pc:sldMkLst>
          <pc:docMk/>
          <pc:sldMk cId="1465384301" sldId="2145708605"/>
        </pc:sldMkLst>
      </pc:sldChg>
      <pc:sldChg chg="add">
        <pc:chgData name="Fabian Bause" userId="S::fabianba@beckhoff.com::41e4c2d6-7b88-45dd-9d12-52f6054302e1" providerId="AD" clId="Web-{7BF68A7F-5A8B-4189-B3FF-469B25EAE880}" dt="2023-10-24T07:50:04.133" v="1"/>
        <pc:sldMkLst>
          <pc:docMk/>
          <pc:sldMk cId="1333462975" sldId="2145708606"/>
        </pc:sldMkLst>
      </pc:sldChg>
      <pc:sldChg chg="add">
        <pc:chgData name="Fabian Bause" userId="S::fabianba@beckhoff.com::41e4c2d6-7b88-45dd-9d12-52f6054302e1" providerId="AD" clId="Web-{7BF68A7F-5A8B-4189-B3FF-469B25EAE880}" dt="2023-10-24T07:50:04.352" v="2"/>
        <pc:sldMkLst>
          <pc:docMk/>
          <pc:sldMk cId="36304064" sldId="2145708607"/>
        </pc:sldMkLst>
      </pc:sldChg>
      <pc:sldChg chg="add">
        <pc:chgData name="Fabian Bause" userId="S::fabianba@beckhoff.com::41e4c2d6-7b88-45dd-9d12-52f6054302e1" providerId="AD" clId="Web-{7BF68A7F-5A8B-4189-B3FF-469B25EAE880}" dt="2023-10-24T07:50:04.774" v="3"/>
        <pc:sldMkLst>
          <pc:docMk/>
          <pc:sldMk cId="637851913" sldId="2145708608"/>
        </pc:sldMkLst>
      </pc:sldChg>
      <pc:sldChg chg="add">
        <pc:chgData name="Fabian Bause" userId="S::fabianba@beckhoff.com::41e4c2d6-7b88-45dd-9d12-52f6054302e1" providerId="AD" clId="Web-{7BF68A7F-5A8B-4189-B3FF-469B25EAE880}" dt="2023-10-24T07:50:05.039" v="4"/>
        <pc:sldMkLst>
          <pc:docMk/>
          <pc:sldMk cId="1111302264" sldId="2145708609"/>
        </pc:sldMkLst>
      </pc:sldChg>
      <pc:sldChg chg="add">
        <pc:chgData name="Fabian Bause" userId="S::fabianba@beckhoff.com::41e4c2d6-7b88-45dd-9d12-52f6054302e1" providerId="AD" clId="Web-{7BF68A7F-5A8B-4189-B3FF-469B25EAE880}" dt="2023-10-24T07:50:05.430" v="5"/>
        <pc:sldMkLst>
          <pc:docMk/>
          <pc:sldMk cId="1570429737" sldId="2145708610"/>
        </pc:sldMkLst>
      </pc:sldChg>
      <pc:sldChg chg="add">
        <pc:chgData name="Fabian Bause" userId="S::fabianba@beckhoff.com::41e4c2d6-7b88-45dd-9d12-52f6054302e1" providerId="AD" clId="Web-{7BF68A7F-5A8B-4189-B3FF-469B25EAE880}" dt="2023-10-24T07:50:06.649" v="6"/>
        <pc:sldMkLst>
          <pc:docMk/>
          <pc:sldMk cId="4036883387" sldId="2145708611"/>
        </pc:sldMkLst>
      </pc:sldChg>
      <pc:sldChg chg="add">
        <pc:chgData name="Fabian Bause" userId="S::fabianba@beckhoff.com::41e4c2d6-7b88-45dd-9d12-52f6054302e1" providerId="AD" clId="Web-{7BF68A7F-5A8B-4189-B3FF-469B25EAE880}" dt="2023-10-24T07:50:06.868" v="7"/>
        <pc:sldMkLst>
          <pc:docMk/>
          <pc:sldMk cId="932772987" sldId="2145708612"/>
        </pc:sldMkLst>
      </pc:sldChg>
      <pc:sldChg chg="add">
        <pc:chgData name="Fabian Bause" userId="S::fabianba@beckhoff.com::41e4c2d6-7b88-45dd-9d12-52f6054302e1" providerId="AD" clId="Web-{7BF68A7F-5A8B-4189-B3FF-469B25EAE880}" dt="2023-10-24T07:50:07.086" v="8"/>
        <pc:sldMkLst>
          <pc:docMk/>
          <pc:sldMk cId="1034646559" sldId="2145708613"/>
        </pc:sldMkLst>
      </pc:sldChg>
      <pc:sldChg chg="add">
        <pc:chgData name="Fabian Bause" userId="S::fabianba@beckhoff.com::41e4c2d6-7b88-45dd-9d12-52f6054302e1" providerId="AD" clId="Web-{7BF68A7F-5A8B-4189-B3FF-469B25EAE880}" dt="2023-10-24T07:50:07.336" v="9"/>
        <pc:sldMkLst>
          <pc:docMk/>
          <pc:sldMk cId="2900625636" sldId="2145708614"/>
        </pc:sldMkLst>
      </pc:sldChg>
      <pc:sldChg chg="add del">
        <pc:chgData name="Fabian Bause" userId="S::fabianba@beckhoff.com::41e4c2d6-7b88-45dd-9d12-52f6054302e1" providerId="AD" clId="Web-{7BF68A7F-5A8B-4189-B3FF-469B25EAE880}" dt="2023-10-24T07:50:40.181" v="11"/>
        <pc:sldMkLst>
          <pc:docMk/>
          <pc:sldMk cId="1981164729" sldId="2145708615"/>
        </pc:sldMkLst>
      </pc:sldChg>
    </pc:docChg>
  </pc:docChgLst>
  <pc:docChgLst>
    <pc:chgData name="Pascal Dresselhaus" userId="S::pascald@beckhoff.com::1c16bc4a-7e43-46ae-ba9d-1919734bd925" providerId="AD" clId="Web-{8381DA93-77C6-4C8A-B0D0-A35EE932CB51}"/>
    <pc:docChg chg="addSld delSld modSld sldOrd addMainMaster">
      <pc:chgData name="Pascal Dresselhaus" userId="S::pascald@beckhoff.com::1c16bc4a-7e43-46ae-ba9d-1919734bd925" providerId="AD" clId="Web-{8381DA93-77C6-4C8A-B0D0-A35EE932CB51}" dt="2023-03-24T20:03:42.381" v="118"/>
      <pc:docMkLst>
        <pc:docMk/>
      </pc:docMkLst>
      <pc:sldChg chg="ord">
        <pc:chgData name="Pascal Dresselhaus" userId="S::pascald@beckhoff.com::1c16bc4a-7e43-46ae-ba9d-1919734bd925" providerId="AD" clId="Web-{8381DA93-77C6-4C8A-B0D0-A35EE932CB51}" dt="2023-03-24T18:32:30.762" v="14"/>
        <pc:sldMkLst>
          <pc:docMk/>
          <pc:sldMk cId="2305679468" sldId="6180"/>
        </pc:sldMkLst>
      </pc:sldChg>
      <pc:sldChg chg="modSp add">
        <pc:chgData name="Pascal Dresselhaus" userId="S::pascald@beckhoff.com::1c16bc4a-7e43-46ae-ba9d-1919734bd925" providerId="AD" clId="Web-{8381DA93-77C6-4C8A-B0D0-A35EE932CB51}" dt="2023-03-24T19:13:00.241" v="101"/>
        <pc:sldMkLst>
          <pc:docMk/>
          <pc:sldMk cId="2206403888" sldId="6198"/>
        </pc:sldMkLst>
        <pc:graphicFrameChg chg="mod modGraphic">
          <ac:chgData name="Pascal Dresselhaus" userId="S::pascald@beckhoff.com::1c16bc4a-7e43-46ae-ba9d-1919734bd925" providerId="AD" clId="Web-{8381DA93-77C6-4C8A-B0D0-A35EE932CB51}" dt="2023-03-24T19:13:00.241" v="101"/>
          <ac:graphicFrameMkLst>
            <pc:docMk/>
            <pc:sldMk cId="2206403888" sldId="6198"/>
            <ac:graphicFrameMk id="4" creationId="{2189DA75-BA1D-26F4-8808-B0EB437F7650}"/>
          </ac:graphicFrameMkLst>
        </pc:graphicFrameChg>
      </pc:sldChg>
      <pc:sldChg chg="add">
        <pc:chgData name="Pascal Dresselhaus" userId="S::pascald@beckhoff.com::1c16bc4a-7e43-46ae-ba9d-1919734bd925" providerId="AD" clId="Web-{8381DA93-77C6-4C8A-B0D0-A35EE932CB51}" dt="2023-03-24T18:31:51.213" v="1"/>
        <pc:sldMkLst>
          <pc:docMk/>
          <pc:sldMk cId="2080408842" sldId="6199"/>
        </pc:sldMkLst>
      </pc:sldChg>
      <pc:sldChg chg="add">
        <pc:chgData name="Pascal Dresselhaus" userId="S::pascald@beckhoff.com::1c16bc4a-7e43-46ae-ba9d-1919734bd925" providerId="AD" clId="Web-{8381DA93-77C6-4C8A-B0D0-A35EE932CB51}" dt="2023-03-24T18:31:51.854" v="2"/>
        <pc:sldMkLst>
          <pc:docMk/>
          <pc:sldMk cId="3094862233" sldId="6200"/>
        </pc:sldMkLst>
      </pc:sldChg>
      <pc:sldChg chg="add">
        <pc:chgData name="Pascal Dresselhaus" userId="S::pascald@beckhoff.com::1c16bc4a-7e43-46ae-ba9d-1919734bd925" providerId="AD" clId="Web-{8381DA93-77C6-4C8A-B0D0-A35EE932CB51}" dt="2023-03-24T18:31:52.167" v="3"/>
        <pc:sldMkLst>
          <pc:docMk/>
          <pc:sldMk cId="795312878" sldId="6201"/>
        </pc:sldMkLst>
      </pc:sldChg>
      <pc:sldChg chg="add">
        <pc:chgData name="Pascal Dresselhaus" userId="S::pascald@beckhoff.com::1c16bc4a-7e43-46ae-ba9d-1919734bd925" providerId="AD" clId="Web-{8381DA93-77C6-4C8A-B0D0-A35EE932CB51}" dt="2023-03-24T18:31:52.463" v="4"/>
        <pc:sldMkLst>
          <pc:docMk/>
          <pc:sldMk cId="1750520864" sldId="6202"/>
        </pc:sldMkLst>
      </pc:sldChg>
      <pc:sldChg chg="add">
        <pc:chgData name="Pascal Dresselhaus" userId="S::pascald@beckhoff.com::1c16bc4a-7e43-46ae-ba9d-1919734bd925" providerId="AD" clId="Web-{8381DA93-77C6-4C8A-B0D0-A35EE932CB51}" dt="2023-03-24T18:31:52.698" v="5"/>
        <pc:sldMkLst>
          <pc:docMk/>
          <pc:sldMk cId="2020774402" sldId="6203"/>
        </pc:sldMkLst>
      </pc:sldChg>
      <pc:sldChg chg="add">
        <pc:chgData name="Pascal Dresselhaus" userId="S::pascald@beckhoff.com::1c16bc4a-7e43-46ae-ba9d-1919734bd925" providerId="AD" clId="Web-{8381DA93-77C6-4C8A-B0D0-A35EE932CB51}" dt="2023-03-24T18:31:53.135" v="6"/>
        <pc:sldMkLst>
          <pc:docMk/>
          <pc:sldMk cId="3332822996" sldId="6204"/>
        </pc:sldMkLst>
      </pc:sldChg>
      <pc:sldChg chg="add">
        <pc:chgData name="Pascal Dresselhaus" userId="S::pascald@beckhoff.com::1c16bc4a-7e43-46ae-ba9d-1919734bd925" providerId="AD" clId="Web-{8381DA93-77C6-4C8A-B0D0-A35EE932CB51}" dt="2023-03-24T18:31:53.620" v="7"/>
        <pc:sldMkLst>
          <pc:docMk/>
          <pc:sldMk cId="3192887588" sldId="6205"/>
        </pc:sldMkLst>
      </pc:sldChg>
      <pc:sldChg chg="addSp delSp add">
        <pc:chgData name="Pascal Dresselhaus" userId="S::pascald@beckhoff.com::1c16bc4a-7e43-46ae-ba9d-1919734bd925" providerId="AD" clId="Web-{8381DA93-77C6-4C8A-B0D0-A35EE932CB51}" dt="2023-03-24T20:03:42.381" v="118"/>
        <pc:sldMkLst>
          <pc:docMk/>
          <pc:sldMk cId="2578483098" sldId="6206"/>
        </pc:sldMkLst>
        <pc:picChg chg="del">
          <ac:chgData name="Pascal Dresselhaus" userId="S::pascald@beckhoff.com::1c16bc4a-7e43-46ae-ba9d-1919734bd925" providerId="AD" clId="Web-{8381DA93-77C6-4C8A-B0D0-A35EE932CB51}" dt="2023-03-24T20:03:41.522" v="116"/>
          <ac:picMkLst>
            <pc:docMk/>
            <pc:sldMk cId="2578483098" sldId="6206"/>
            <ac:picMk id="4" creationId="{5E533EDB-E384-6E9D-8BBD-5DE5C7D0A403}"/>
          </ac:picMkLst>
        </pc:picChg>
        <pc:picChg chg="del">
          <ac:chgData name="Pascal Dresselhaus" userId="S::pascald@beckhoff.com::1c16bc4a-7e43-46ae-ba9d-1919734bd925" providerId="AD" clId="Web-{8381DA93-77C6-4C8A-B0D0-A35EE932CB51}" dt="2023-03-24T20:03:41.522" v="115"/>
          <ac:picMkLst>
            <pc:docMk/>
            <pc:sldMk cId="2578483098" sldId="6206"/>
            <ac:picMk id="5" creationId="{534DF0B6-7C2D-23AA-7787-64FB787A650B}"/>
          </ac:picMkLst>
        </pc:picChg>
        <pc:picChg chg="add">
          <ac:chgData name="Pascal Dresselhaus" userId="S::pascald@beckhoff.com::1c16bc4a-7e43-46ae-ba9d-1919734bd925" providerId="AD" clId="Web-{8381DA93-77C6-4C8A-B0D0-A35EE932CB51}" dt="2023-03-24T20:03:42.365" v="117"/>
          <ac:picMkLst>
            <pc:docMk/>
            <pc:sldMk cId="2578483098" sldId="6206"/>
            <ac:picMk id="9" creationId="{CBBCC5DE-913D-2588-6357-6021975A8EF8}"/>
          </ac:picMkLst>
        </pc:picChg>
        <pc:picChg chg="add">
          <ac:chgData name="Pascal Dresselhaus" userId="S::pascald@beckhoff.com::1c16bc4a-7e43-46ae-ba9d-1919734bd925" providerId="AD" clId="Web-{8381DA93-77C6-4C8A-B0D0-A35EE932CB51}" dt="2023-03-24T20:03:42.381" v="118"/>
          <ac:picMkLst>
            <pc:docMk/>
            <pc:sldMk cId="2578483098" sldId="6206"/>
            <ac:picMk id="11" creationId="{0DC46B08-1031-6949-EB38-2E10F5DA2D7C}"/>
          </ac:picMkLst>
        </pc:picChg>
      </pc:sldChg>
      <pc:sldChg chg="add del">
        <pc:chgData name="Pascal Dresselhaus" userId="S::pascald@beckhoff.com::1c16bc4a-7e43-46ae-ba9d-1919734bd925" providerId="AD" clId="Web-{8381DA93-77C6-4C8A-B0D0-A35EE932CB51}" dt="2023-03-24T20:03:09.583" v="110"/>
        <pc:sldMkLst>
          <pc:docMk/>
          <pc:sldMk cId="2195374656" sldId="6207"/>
        </pc:sldMkLst>
      </pc:sldChg>
      <pc:sldChg chg="addSp delSp modSp add">
        <pc:chgData name="Pascal Dresselhaus" userId="S::pascald@beckhoff.com::1c16bc4a-7e43-46ae-ba9d-1919734bd925" providerId="AD" clId="Web-{8381DA93-77C6-4C8A-B0D0-A35EE932CB51}" dt="2023-03-24T20:03:34.631" v="114"/>
        <pc:sldMkLst>
          <pc:docMk/>
          <pc:sldMk cId="653478300" sldId="6208"/>
        </pc:sldMkLst>
        <pc:picChg chg="add mod ord">
          <ac:chgData name="Pascal Dresselhaus" userId="S::pascald@beckhoff.com::1c16bc4a-7e43-46ae-ba9d-1919734bd925" providerId="AD" clId="Web-{8381DA93-77C6-4C8A-B0D0-A35EE932CB51}" dt="2023-03-24T19:18:27.753" v="108"/>
          <ac:picMkLst>
            <pc:docMk/>
            <pc:sldMk cId="653478300" sldId="6208"/>
            <ac:picMk id="2" creationId="{629481BA-76B3-E105-6F98-B6EF20E56A14}"/>
          </ac:picMkLst>
        </pc:picChg>
        <pc:picChg chg="add">
          <ac:chgData name="Pascal Dresselhaus" userId="S::pascald@beckhoff.com::1c16bc4a-7e43-46ae-ba9d-1919734bd925" providerId="AD" clId="Web-{8381DA93-77C6-4C8A-B0D0-A35EE932CB51}" dt="2023-03-24T20:03:34.615" v="113"/>
          <ac:picMkLst>
            <pc:docMk/>
            <pc:sldMk cId="653478300" sldId="6208"/>
            <ac:picMk id="5" creationId="{A1334637-211E-E283-1470-73B6F0008337}"/>
          </ac:picMkLst>
        </pc:picChg>
        <pc:picChg chg="add">
          <ac:chgData name="Pascal Dresselhaus" userId="S::pascald@beckhoff.com::1c16bc4a-7e43-46ae-ba9d-1919734bd925" providerId="AD" clId="Web-{8381DA93-77C6-4C8A-B0D0-A35EE932CB51}" dt="2023-03-24T20:03:34.631" v="114"/>
          <ac:picMkLst>
            <pc:docMk/>
            <pc:sldMk cId="653478300" sldId="6208"/>
            <ac:picMk id="7" creationId="{11BE2180-EFF6-0333-0D20-4826E3D971A2}"/>
          </ac:picMkLst>
        </pc:picChg>
        <pc:picChg chg="del">
          <ac:chgData name="Pascal Dresselhaus" userId="S::pascald@beckhoff.com::1c16bc4a-7e43-46ae-ba9d-1919734bd925" providerId="AD" clId="Web-{8381DA93-77C6-4C8A-B0D0-A35EE932CB51}" dt="2023-03-24T19:18:22.441" v="107"/>
          <ac:picMkLst>
            <pc:docMk/>
            <pc:sldMk cId="653478300" sldId="6208"/>
            <ac:picMk id="10" creationId="{29CB0BDA-EFE4-E09E-9994-F4B2BB53087B}"/>
          </ac:picMkLst>
        </pc:picChg>
        <pc:picChg chg="del">
          <ac:chgData name="Pascal Dresselhaus" userId="S::pascald@beckhoff.com::1c16bc4a-7e43-46ae-ba9d-1919734bd925" providerId="AD" clId="Web-{8381DA93-77C6-4C8A-B0D0-A35EE932CB51}" dt="2023-03-24T20:03:33.975" v="112"/>
          <ac:picMkLst>
            <pc:docMk/>
            <pc:sldMk cId="653478300" sldId="6208"/>
            <ac:picMk id="11" creationId="{A22EB74D-9E9F-4BCD-5177-3B6A0D42369A}"/>
          </ac:picMkLst>
        </pc:picChg>
        <pc:picChg chg="del">
          <ac:chgData name="Pascal Dresselhaus" userId="S::pascald@beckhoff.com::1c16bc4a-7e43-46ae-ba9d-1919734bd925" providerId="AD" clId="Web-{8381DA93-77C6-4C8A-B0D0-A35EE932CB51}" dt="2023-03-24T20:03:33.975" v="111"/>
          <ac:picMkLst>
            <pc:docMk/>
            <pc:sldMk cId="653478300" sldId="6208"/>
            <ac:picMk id="12" creationId="{42B8ADB2-3A4B-DAEB-778F-96BE319809AB}"/>
          </ac:picMkLst>
        </pc:picChg>
      </pc:sldChg>
      <pc:sldChg chg="add">
        <pc:chgData name="Pascal Dresselhaus" userId="S::pascald@beckhoff.com::1c16bc4a-7e43-46ae-ba9d-1919734bd925" providerId="AD" clId="Web-{8381DA93-77C6-4C8A-B0D0-A35EE932CB51}" dt="2023-03-24T18:31:55.635" v="11"/>
        <pc:sldMkLst>
          <pc:docMk/>
          <pc:sldMk cId="2338561314" sldId="6209"/>
        </pc:sldMkLst>
      </pc:sldChg>
      <pc:sldChg chg="modSp add">
        <pc:chgData name="Pascal Dresselhaus" userId="S::pascald@beckhoff.com::1c16bc4a-7e43-46ae-ba9d-1919734bd925" providerId="AD" clId="Web-{8381DA93-77C6-4C8A-B0D0-A35EE932CB51}" dt="2023-03-24T19:13:53.792" v="102" actId="1076"/>
        <pc:sldMkLst>
          <pc:docMk/>
          <pc:sldMk cId="4018546663" sldId="6210"/>
        </pc:sldMkLst>
        <pc:spChg chg="mod">
          <ac:chgData name="Pascal Dresselhaus" userId="S::pascald@beckhoff.com::1c16bc4a-7e43-46ae-ba9d-1919734bd925" providerId="AD" clId="Web-{8381DA93-77C6-4C8A-B0D0-A35EE932CB51}" dt="2023-03-24T19:13:53.792" v="102" actId="1076"/>
          <ac:spMkLst>
            <pc:docMk/>
            <pc:sldMk cId="4018546663" sldId="6210"/>
            <ac:spMk id="6" creationId="{D58492FD-6559-6D0B-2A0B-0C67F383CE22}"/>
          </ac:spMkLst>
        </pc:spChg>
      </pc:sldChg>
      <pc:sldChg chg="add">
        <pc:chgData name="Pascal Dresselhaus" userId="S::pascald@beckhoff.com::1c16bc4a-7e43-46ae-ba9d-1919734bd925" providerId="AD" clId="Web-{8381DA93-77C6-4C8A-B0D0-A35EE932CB51}" dt="2023-03-24T20:03:00.364" v="109"/>
        <pc:sldMkLst>
          <pc:docMk/>
          <pc:sldMk cId="3640857390" sldId="6211"/>
        </pc:sldMkLst>
      </pc:sldChg>
      <pc:sldMasterChg chg="add addSldLayout">
        <pc:chgData name="Pascal Dresselhaus" userId="S::pascald@beckhoff.com::1c16bc4a-7e43-46ae-ba9d-1919734bd925" providerId="AD" clId="Web-{8381DA93-77C6-4C8A-B0D0-A35EE932CB51}" dt="2023-03-24T18:31:50.870" v="0"/>
        <pc:sldMasterMkLst>
          <pc:docMk/>
          <pc:sldMasterMk cId="980308538" sldId="2147483886"/>
        </pc:sldMasterMkLst>
        <pc:sldLayoutChg chg="add">
          <pc:chgData name="Pascal Dresselhaus" userId="S::pascald@beckhoff.com::1c16bc4a-7e43-46ae-ba9d-1919734bd925" providerId="AD" clId="Web-{8381DA93-77C6-4C8A-B0D0-A35EE932CB51}" dt="2023-03-24T18:31:50.870" v="0"/>
          <pc:sldLayoutMkLst>
            <pc:docMk/>
            <pc:sldMasterMk cId="980308538" sldId="2147483886"/>
            <pc:sldLayoutMk cId="1904974950" sldId="2147483887"/>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432342556" sldId="2147483888"/>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762592289" sldId="2147483889"/>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65205228" sldId="2147483890"/>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651048180" sldId="2147483891"/>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527220738" sldId="2147483892"/>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395334104" sldId="2147483893"/>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845138250" sldId="2147483894"/>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586413085" sldId="2147483895"/>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805185327" sldId="2147483896"/>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47806580" sldId="2147483897"/>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735155974" sldId="2147483898"/>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685143943" sldId="2147483899"/>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497367942" sldId="2147483900"/>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83884496" sldId="2147483901"/>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511648220" sldId="2147483902"/>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185775394" sldId="2147483903"/>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454183573" sldId="2147483904"/>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918144644" sldId="2147483905"/>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371363080" sldId="2147483906"/>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935438005" sldId="2147483907"/>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10518753" sldId="2147483908"/>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188575491" sldId="2147483909"/>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2672224788" sldId="2147483910"/>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1276786504" sldId="2147483911"/>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851056838" sldId="2147483912"/>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385922812" sldId="2147483913"/>
          </pc:sldLayoutMkLst>
        </pc:sldLayoutChg>
        <pc:sldLayoutChg chg="add">
          <pc:chgData name="Pascal Dresselhaus" userId="S::pascald@beckhoff.com::1c16bc4a-7e43-46ae-ba9d-1919734bd925" providerId="AD" clId="Web-{8381DA93-77C6-4C8A-B0D0-A35EE932CB51}" dt="2023-03-24T18:31:50.870" v="0"/>
          <pc:sldLayoutMkLst>
            <pc:docMk/>
            <pc:sldMasterMk cId="980308538" sldId="2147483886"/>
            <pc:sldLayoutMk cId="3220706519" sldId="2147483914"/>
          </pc:sldLayoutMkLst>
        </pc:sldLayoutChg>
      </pc:sldMasterChg>
    </pc:docChg>
  </pc:docChgLst>
  <pc:docChgLst>
    <pc:chgData name="Josef Papenfort" userId="S::josefp@beckhoff.com::96b0849d-264b-4c3d-a399-4ad88ffa6bd3" providerId="AD" clId="Web-{31C47F9C-FFE1-414A-8216-28EC940B7662}"/>
    <pc:docChg chg="modSld">
      <pc:chgData name="Josef Papenfort" userId="S::josefp@beckhoff.com::96b0849d-264b-4c3d-a399-4ad88ffa6bd3" providerId="AD" clId="Web-{31C47F9C-FFE1-414A-8216-28EC940B7662}" dt="2023-10-23T06:08:17.361" v="275"/>
      <pc:docMkLst>
        <pc:docMk/>
      </pc:docMkLst>
      <pc:sldChg chg="modSp">
        <pc:chgData name="Josef Papenfort" userId="S::josefp@beckhoff.com::96b0849d-264b-4c3d-a399-4ad88ffa6bd3" providerId="AD" clId="Web-{31C47F9C-FFE1-414A-8216-28EC940B7662}" dt="2023-10-23T06:08:17.361" v="275"/>
        <pc:sldMkLst>
          <pc:docMk/>
          <pc:sldMk cId="482592631" sldId="2145708570"/>
        </pc:sldMkLst>
        <pc:graphicFrameChg chg="mod modGraphic">
          <ac:chgData name="Josef Papenfort" userId="S::josefp@beckhoff.com::96b0849d-264b-4c3d-a399-4ad88ffa6bd3" providerId="AD" clId="Web-{31C47F9C-FFE1-414A-8216-28EC940B7662}" dt="2023-10-23T06:08:17.361" v="275"/>
          <ac:graphicFrameMkLst>
            <pc:docMk/>
            <pc:sldMk cId="482592631" sldId="2145708570"/>
            <ac:graphicFrameMk id="10" creationId="{E89D06EA-E0DA-D722-A966-04AE03E51BD8}"/>
          </ac:graphicFrameMkLst>
        </pc:graphicFrameChg>
      </pc:sldChg>
      <pc:sldChg chg="modSp">
        <pc:chgData name="Josef Papenfort" userId="S::josefp@beckhoff.com::96b0849d-264b-4c3d-a399-4ad88ffa6bd3" providerId="AD" clId="Web-{31C47F9C-FFE1-414A-8216-28EC940B7662}" dt="2023-10-23T06:06:08.851" v="127"/>
        <pc:sldMkLst>
          <pc:docMk/>
          <pc:sldMk cId="1493941743" sldId="2145708571"/>
        </pc:sldMkLst>
        <pc:graphicFrameChg chg="mod modGraphic">
          <ac:chgData name="Josef Papenfort" userId="S::josefp@beckhoff.com::96b0849d-264b-4c3d-a399-4ad88ffa6bd3" providerId="AD" clId="Web-{31C47F9C-FFE1-414A-8216-28EC940B7662}" dt="2023-10-23T06:06:08.851" v="127"/>
          <ac:graphicFrameMkLst>
            <pc:docMk/>
            <pc:sldMk cId="1493941743" sldId="2145708571"/>
            <ac:graphicFrameMk id="4" creationId="{D806BC20-A28F-A043-2871-8B47ED814654}"/>
          </ac:graphicFrameMkLst>
        </pc:graphicFrameChg>
      </pc:sldChg>
    </pc:docChg>
  </pc:docChgLst>
  <pc:docChgLst>
    <pc:chgData name="Béla Höfig" userId="S::belah@beckhoff.com::bd58cc63-6808-4878-90d3-9fdc69ca6e94" providerId="AD" clId="Web-{7104E0CE-6E71-4E4F-AE47-B3772CFF31D1}"/>
    <pc:docChg chg="delSld modSld">
      <pc:chgData name="Béla Höfig" userId="S::belah@beckhoff.com::bd58cc63-6808-4878-90d3-9fdc69ca6e94" providerId="AD" clId="Web-{7104E0CE-6E71-4E4F-AE47-B3772CFF31D1}" dt="2022-05-19T07:17:54.435" v="41" actId="20577"/>
      <pc:docMkLst>
        <pc:docMk/>
      </pc:docMkLst>
      <pc:sldChg chg="del">
        <pc:chgData name="Béla Höfig" userId="S::belah@beckhoff.com::bd58cc63-6808-4878-90d3-9fdc69ca6e94" providerId="AD" clId="Web-{7104E0CE-6E71-4E4F-AE47-B3772CFF31D1}" dt="2022-05-19T07:12:04.317" v="14"/>
        <pc:sldMkLst>
          <pc:docMk/>
          <pc:sldMk cId="4095104171" sldId="1472"/>
        </pc:sldMkLst>
      </pc:sldChg>
      <pc:sldChg chg="del">
        <pc:chgData name="Béla Höfig" userId="S::belah@beckhoff.com::bd58cc63-6808-4878-90d3-9fdc69ca6e94" providerId="AD" clId="Web-{7104E0CE-6E71-4E4F-AE47-B3772CFF31D1}" dt="2022-05-19T07:12:05.348" v="15"/>
        <pc:sldMkLst>
          <pc:docMk/>
          <pc:sldMk cId="2361488634" sldId="5899"/>
        </pc:sldMkLst>
      </pc:sldChg>
      <pc:sldChg chg="modSp">
        <pc:chgData name="Béla Höfig" userId="S::belah@beckhoff.com::bd58cc63-6808-4878-90d3-9fdc69ca6e94" providerId="AD" clId="Web-{7104E0CE-6E71-4E4F-AE47-B3772CFF31D1}" dt="2022-05-19T07:12:12.911" v="17" actId="20577"/>
        <pc:sldMkLst>
          <pc:docMk/>
          <pc:sldMk cId="3596418709" sldId="5942"/>
        </pc:sldMkLst>
        <pc:spChg chg="mod">
          <ac:chgData name="Béla Höfig" userId="S::belah@beckhoff.com::bd58cc63-6808-4878-90d3-9fdc69ca6e94" providerId="AD" clId="Web-{7104E0CE-6E71-4E4F-AE47-B3772CFF31D1}" dt="2022-05-19T07:12:12.911" v="17" actId="20577"/>
          <ac:spMkLst>
            <pc:docMk/>
            <pc:sldMk cId="3596418709" sldId="5942"/>
            <ac:spMk id="5" creationId="{00000000-0000-0000-0000-000000000000}"/>
          </ac:spMkLst>
        </pc:spChg>
      </pc:sldChg>
      <pc:sldChg chg="modSp">
        <pc:chgData name="Béla Höfig" userId="S::belah@beckhoff.com::bd58cc63-6808-4878-90d3-9fdc69ca6e94" providerId="AD" clId="Web-{7104E0CE-6E71-4E4F-AE47-B3772CFF31D1}" dt="2022-05-19T07:12:18.474" v="19" actId="20577"/>
        <pc:sldMkLst>
          <pc:docMk/>
          <pc:sldMk cId="468086610" sldId="5943"/>
        </pc:sldMkLst>
        <pc:spChg chg="mod">
          <ac:chgData name="Béla Höfig" userId="S::belah@beckhoff.com::bd58cc63-6808-4878-90d3-9fdc69ca6e94" providerId="AD" clId="Web-{7104E0CE-6E71-4E4F-AE47-B3772CFF31D1}" dt="2022-05-19T07:12:18.474" v="19" actId="20577"/>
          <ac:spMkLst>
            <pc:docMk/>
            <pc:sldMk cId="468086610" sldId="5943"/>
            <ac:spMk id="5" creationId="{00000000-0000-0000-0000-000000000000}"/>
          </ac:spMkLst>
        </pc:spChg>
      </pc:sldChg>
      <pc:sldChg chg="modSp">
        <pc:chgData name="Béla Höfig" userId="S::belah@beckhoff.com::bd58cc63-6808-4878-90d3-9fdc69ca6e94" providerId="AD" clId="Web-{7104E0CE-6E71-4E4F-AE47-B3772CFF31D1}" dt="2022-05-19T07:12:23.052" v="21" actId="20577"/>
        <pc:sldMkLst>
          <pc:docMk/>
          <pc:sldMk cId="2681317746" sldId="5944"/>
        </pc:sldMkLst>
        <pc:spChg chg="mod">
          <ac:chgData name="Béla Höfig" userId="S::belah@beckhoff.com::bd58cc63-6808-4878-90d3-9fdc69ca6e94" providerId="AD" clId="Web-{7104E0CE-6E71-4E4F-AE47-B3772CFF31D1}" dt="2022-05-19T07:12:23.052" v="21" actId="20577"/>
          <ac:spMkLst>
            <pc:docMk/>
            <pc:sldMk cId="2681317746" sldId="5944"/>
            <ac:spMk id="5" creationId="{00000000-0000-0000-0000-000000000000}"/>
          </ac:spMkLst>
        </pc:spChg>
      </pc:sldChg>
      <pc:sldChg chg="modSp">
        <pc:chgData name="Béla Höfig" userId="S::belah@beckhoff.com::bd58cc63-6808-4878-90d3-9fdc69ca6e94" providerId="AD" clId="Web-{7104E0CE-6E71-4E4F-AE47-B3772CFF31D1}" dt="2022-05-19T07:12:47.927" v="29" actId="20577"/>
        <pc:sldMkLst>
          <pc:docMk/>
          <pc:sldMk cId="138835814" sldId="5945"/>
        </pc:sldMkLst>
        <pc:spChg chg="mod">
          <ac:chgData name="Béla Höfig" userId="S::belah@beckhoff.com::bd58cc63-6808-4878-90d3-9fdc69ca6e94" providerId="AD" clId="Web-{7104E0CE-6E71-4E4F-AE47-B3772CFF31D1}" dt="2022-05-19T07:12:47.927" v="29" actId="20577"/>
          <ac:spMkLst>
            <pc:docMk/>
            <pc:sldMk cId="138835814" sldId="5945"/>
            <ac:spMk id="5" creationId="{00000000-0000-0000-0000-000000000000}"/>
          </ac:spMkLst>
        </pc:spChg>
      </pc:sldChg>
      <pc:sldChg chg="modSp">
        <pc:chgData name="Béla Höfig" userId="S::belah@beckhoff.com::bd58cc63-6808-4878-90d3-9fdc69ca6e94" providerId="AD" clId="Web-{7104E0CE-6E71-4E4F-AE47-B3772CFF31D1}" dt="2022-05-19T07:12:31.833" v="23" actId="20577"/>
        <pc:sldMkLst>
          <pc:docMk/>
          <pc:sldMk cId="3347471809" sldId="5949"/>
        </pc:sldMkLst>
        <pc:spChg chg="mod">
          <ac:chgData name="Béla Höfig" userId="S::belah@beckhoff.com::bd58cc63-6808-4878-90d3-9fdc69ca6e94" providerId="AD" clId="Web-{7104E0CE-6E71-4E4F-AE47-B3772CFF31D1}" dt="2022-05-19T07:12:31.833" v="23" actId="20577"/>
          <ac:spMkLst>
            <pc:docMk/>
            <pc:sldMk cId="3347471809" sldId="5949"/>
            <ac:spMk id="5" creationId="{00000000-0000-0000-0000-000000000000}"/>
          </ac:spMkLst>
        </pc:spChg>
      </pc:sldChg>
      <pc:sldChg chg="modSp">
        <pc:chgData name="Béla Höfig" userId="S::belah@beckhoff.com::bd58cc63-6808-4878-90d3-9fdc69ca6e94" providerId="AD" clId="Web-{7104E0CE-6E71-4E4F-AE47-B3772CFF31D1}" dt="2022-05-19T07:12:36.474" v="25" actId="20577"/>
        <pc:sldMkLst>
          <pc:docMk/>
          <pc:sldMk cId="3175420523" sldId="5950"/>
        </pc:sldMkLst>
        <pc:spChg chg="mod">
          <ac:chgData name="Béla Höfig" userId="S::belah@beckhoff.com::bd58cc63-6808-4878-90d3-9fdc69ca6e94" providerId="AD" clId="Web-{7104E0CE-6E71-4E4F-AE47-B3772CFF31D1}" dt="2022-05-19T07:12:36.474" v="25" actId="20577"/>
          <ac:spMkLst>
            <pc:docMk/>
            <pc:sldMk cId="3175420523" sldId="5950"/>
            <ac:spMk id="5" creationId="{00000000-0000-0000-0000-000000000000}"/>
          </ac:spMkLst>
        </pc:spChg>
      </pc:sldChg>
      <pc:sldChg chg="modSp">
        <pc:chgData name="Béla Höfig" userId="S::belah@beckhoff.com::bd58cc63-6808-4878-90d3-9fdc69ca6e94" providerId="AD" clId="Web-{7104E0CE-6E71-4E4F-AE47-B3772CFF31D1}" dt="2022-05-19T07:12:42.927" v="27" actId="20577"/>
        <pc:sldMkLst>
          <pc:docMk/>
          <pc:sldMk cId="727772462" sldId="5951"/>
        </pc:sldMkLst>
        <pc:spChg chg="mod">
          <ac:chgData name="Béla Höfig" userId="S::belah@beckhoff.com::bd58cc63-6808-4878-90d3-9fdc69ca6e94" providerId="AD" clId="Web-{7104E0CE-6E71-4E4F-AE47-B3772CFF31D1}" dt="2022-05-19T07:12:42.927" v="27" actId="20577"/>
          <ac:spMkLst>
            <pc:docMk/>
            <pc:sldMk cId="727772462" sldId="5951"/>
            <ac:spMk id="5" creationId="{00000000-0000-0000-0000-000000000000}"/>
          </ac:spMkLst>
        </pc:spChg>
      </pc:sldChg>
      <pc:sldChg chg="modSp">
        <pc:chgData name="Béla Höfig" userId="S::belah@beckhoff.com::bd58cc63-6808-4878-90d3-9fdc69ca6e94" providerId="AD" clId="Web-{7104E0CE-6E71-4E4F-AE47-B3772CFF31D1}" dt="2022-05-19T07:12:53.068" v="31" actId="20577"/>
        <pc:sldMkLst>
          <pc:docMk/>
          <pc:sldMk cId="1964247346" sldId="5959"/>
        </pc:sldMkLst>
        <pc:spChg chg="mod">
          <ac:chgData name="Béla Höfig" userId="S::belah@beckhoff.com::bd58cc63-6808-4878-90d3-9fdc69ca6e94" providerId="AD" clId="Web-{7104E0CE-6E71-4E4F-AE47-B3772CFF31D1}" dt="2022-05-19T07:12:53.068" v="31" actId="20577"/>
          <ac:spMkLst>
            <pc:docMk/>
            <pc:sldMk cId="1964247346" sldId="5959"/>
            <ac:spMk id="5" creationId="{00000000-0000-0000-0000-000000000000}"/>
          </ac:spMkLst>
        </pc:spChg>
      </pc:sldChg>
      <pc:sldChg chg="modSp">
        <pc:chgData name="Béla Höfig" userId="S::belah@beckhoff.com::bd58cc63-6808-4878-90d3-9fdc69ca6e94" providerId="AD" clId="Web-{7104E0CE-6E71-4E4F-AE47-B3772CFF31D1}" dt="2022-05-19T07:17:54.435" v="41" actId="20577"/>
        <pc:sldMkLst>
          <pc:docMk/>
          <pc:sldMk cId="1854584344" sldId="6018"/>
        </pc:sldMkLst>
        <pc:spChg chg="mod">
          <ac:chgData name="Béla Höfig" userId="S::belah@beckhoff.com::bd58cc63-6808-4878-90d3-9fdc69ca6e94" providerId="AD" clId="Web-{7104E0CE-6E71-4E4F-AE47-B3772CFF31D1}" dt="2022-05-19T07:17:54.435" v="41" actId="20577"/>
          <ac:spMkLst>
            <pc:docMk/>
            <pc:sldMk cId="1854584344" sldId="6018"/>
            <ac:spMk id="2" creationId="{99E37A9D-A1A9-9CB1-16DF-1DEA98264417}"/>
          </ac:spMkLst>
        </pc:spChg>
      </pc:sldChg>
    </pc:docChg>
  </pc:docChgLst>
  <pc:docChgLst>
    <pc:chgData name="Josef Papenfort" userId="S::josefp@beckhoff.com::96b0849d-264b-4c3d-a399-4ad88ffa6bd3" providerId="AD" clId="Web-{B86C8825-73CC-4BDC-98BB-00766E773512}"/>
    <pc:docChg chg="modSld">
      <pc:chgData name="Josef Papenfort" userId="S::josefp@beckhoff.com::96b0849d-264b-4c3d-a399-4ad88ffa6bd3" providerId="AD" clId="Web-{B86C8825-73CC-4BDC-98BB-00766E773512}" dt="2023-03-21T11:34:17.845" v="25" actId="20577"/>
      <pc:docMkLst>
        <pc:docMk/>
      </pc:docMkLst>
      <pc:sldChg chg="addSp modSp">
        <pc:chgData name="Josef Papenfort" userId="S::josefp@beckhoff.com::96b0849d-264b-4c3d-a399-4ad88ffa6bd3" providerId="AD" clId="Web-{B86C8825-73CC-4BDC-98BB-00766E773512}" dt="2023-03-21T11:32:19.013" v="14" actId="1076"/>
        <pc:sldMkLst>
          <pc:docMk/>
          <pc:sldMk cId="3772966998" sldId="528"/>
        </pc:sldMkLst>
        <pc:spChg chg="add mod">
          <ac:chgData name="Josef Papenfort" userId="S::josefp@beckhoff.com::96b0849d-264b-4c3d-a399-4ad88ffa6bd3" providerId="AD" clId="Web-{B86C8825-73CC-4BDC-98BB-00766E773512}" dt="2023-03-21T11:32:06.826" v="12" actId="14100"/>
          <ac:spMkLst>
            <pc:docMk/>
            <pc:sldMk cId="3772966998" sldId="528"/>
            <ac:spMk id="3" creationId="{E0121596-7A42-DAA1-4DAC-00576247B577}"/>
          </ac:spMkLst>
        </pc:spChg>
        <pc:spChg chg="add mod">
          <ac:chgData name="Josef Papenfort" userId="S::josefp@beckhoff.com::96b0849d-264b-4c3d-a399-4ad88ffa6bd3" providerId="AD" clId="Web-{B86C8825-73CC-4BDC-98BB-00766E773512}" dt="2023-03-21T11:32:19.013" v="14" actId="1076"/>
          <ac:spMkLst>
            <pc:docMk/>
            <pc:sldMk cId="3772966998" sldId="528"/>
            <ac:spMk id="4" creationId="{57103564-CCA3-7AFD-C81B-E6E1A73B89C4}"/>
          </ac:spMkLst>
        </pc:spChg>
        <pc:picChg chg="add mod">
          <ac:chgData name="Josef Papenfort" userId="S::josefp@beckhoff.com::96b0849d-264b-4c3d-a399-4ad88ffa6bd3" providerId="AD" clId="Web-{B86C8825-73CC-4BDC-98BB-00766E773512}" dt="2023-03-21T11:31:26.090" v="6" actId="1076"/>
          <ac:picMkLst>
            <pc:docMk/>
            <pc:sldMk cId="3772966998" sldId="528"/>
            <ac:picMk id="2" creationId="{63AF27AE-F90C-3CE9-28BB-EB602D175837}"/>
          </ac:picMkLst>
        </pc:picChg>
        <pc:picChg chg="mod">
          <ac:chgData name="Josef Papenfort" userId="S::josefp@beckhoff.com::96b0849d-264b-4c3d-a399-4ad88ffa6bd3" providerId="AD" clId="Web-{B86C8825-73CC-4BDC-98BB-00766E773512}" dt="2023-03-21T11:31:01.589" v="1" actId="1076"/>
          <ac:picMkLst>
            <pc:docMk/>
            <pc:sldMk cId="3772966998" sldId="528"/>
            <ac:picMk id="5" creationId="{F0FAD63B-1D6E-895C-38F8-10A903D454ED}"/>
          </ac:picMkLst>
        </pc:picChg>
      </pc:sldChg>
      <pc:sldChg chg="addSp modSp">
        <pc:chgData name="Josef Papenfort" userId="S::josefp@beckhoff.com::96b0849d-264b-4c3d-a399-4ad88ffa6bd3" providerId="AD" clId="Web-{B86C8825-73CC-4BDC-98BB-00766E773512}" dt="2023-03-21T11:34:17.845" v="25" actId="20577"/>
        <pc:sldMkLst>
          <pc:docMk/>
          <pc:sldMk cId="1961860546" sldId="6021"/>
        </pc:sldMkLst>
        <pc:spChg chg="add">
          <ac:chgData name="Josef Papenfort" userId="S::josefp@beckhoff.com::96b0849d-264b-4c3d-a399-4ad88ffa6bd3" providerId="AD" clId="Web-{B86C8825-73CC-4BDC-98BB-00766E773512}" dt="2023-03-21T11:32:47.264" v="16"/>
          <ac:spMkLst>
            <pc:docMk/>
            <pc:sldMk cId="1961860546" sldId="6021"/>
            <ac:spMk id="7" creationId="{8F64AF01-B483-3DF2-A8E4-2F4B09C28B66}"/>
          </ac:spMkLst>
        </pc:spChg>
        <pc:spChg chg="add">
          <ac:chgData name="Josef Papenfort" userId="S::josefp@beckhoff.com::96b0849d-264b-4c3d-a399-4ad88ffa6bd3" providerId="AD" clId="Web-{B86C8825-73CC-4BDC-98BB-00766E773512}" dt="2023-03-21T11:32:47.280" v="17"/>
          <ac:spMkLst>
            <pc:docMk/>
            <pc:sldMk cId="1961860546" sldId="6021"/>
            <ac:spMk id="11" creationId="{E6EA19AD-FFF5-5A38-A5C0-7FA2F714DA01}"/>
          </ac:spMkLst>
        </pc:spChg>
        <pc:spChg chg="mod">
          <ac:chgData name="Josef Papenfort" userId="S::josefp@beckhoff.com::96b0849d-264b-4c3d-a399-4ad88ffa6bd3" providerId="AD" clId="Web-{B86C8825-73CC-4BDC-98BB-00766E773512}" dt="2023-03-21T11:34:17.845" v="25" actId="20577"/>
          <ac:spMkLst>
            <pc:docMk/>
            <pc:sldMk cId="1961860546" sldId="6021"/>
            <ac:spMk id="20" creationId="{68CE6BA5-6E5C-AC28-ADB8-3783C3BB5F8B}"/>
          </ac:spMkLst>
        </pc:spChg>
        <pc:picChg chg="add">
          <ac:chgData name="Josef Papenfort" userId="S::josefp@beckhoff.com::96b0849d-264b-4c3d-a399-4ad88ffa6bd3" providerId="AD" clId="Web-{B86C8825-73CC-4BDC-98BB-00766E773512}" dt="2023-03-21T11:32:47.249" v="15"/>
          <ac:picMkLst>
            <pc:docMk/>
            <pc:sldMk cId="1961860546" sldId="6021"/>
            <ac:picMk id="3" creationId="{D80E2C28-3C0B-0AFE-8449-C7A8E3FDFBFB}"/>
          </ac:picMkLst>
        </pc:picChg>
        <pc:cxnChg chg="ord">
          <ac:chgData name="Josef Papenfort" userId="S::josefp@beckhoff.com::96b0849d-264b-4c3d-a399-4ad88ffa6bd3" providerId="AD" clId="Web-{B86C8825-73CC-4BDC-98BB-00766E773512}" dt="2023-03-21T11:33:03.483" v="18"/>
          <ac:cxnSpMkLst>
            <pc:docMk/>
            <pc:sldMk cId="1961860546" sldId="6021"/>
            <ac:cxnSpMk id="14" creationId="{155A4F57-365C-F08E-63EE-80721C0FBB93}"/>
          </ac:cxnSpMkLst>
        </pc:cxnChg>
        <pc:cxnChg chg="ord">
          <ac:chgData name="Josef Papenfort" userId="S::josefp@beckhoff.com::96b0849d-264b-4c3d-a399-4ad88ffa6bd3" providerId="AD" clId="Web-{B86C8825-73CC-4BDC-98BB-00766E773512}" dt="2023-03-21T11:33:14.265" v="19"/>
          <ac:cxnSpMkLst>
            <pc:docMk/>
            <pc:sldMk cId="1961860546" sldId="6021"/>
            <ac:cxnSpMk id="17" creationId="{FA2D7CAC-9636-D7E4-20F3-015F87F2211E}"/>
          </ac:cxnSpMkLst>
        </pc:cxnChg>
      </pc:sldChg>
    </pc:docChg>
  </pc:docChgLst>
  <pc:docChgLst>
    <pc:chgData name="Birte Reineke" userId="S::birter@beckhoff.com::fedf80b8-444a-4771-98f7-922ea357b18f" providerId="AD" clId="Web-{9F2F5862-C299-45FD-88F4-D95A2A3BFB9F}"/>
    <pc:docChg chg="addSld delSld">
      <pc:chgData name="Birte Reineke" userId="S::birter@beckhoff.com::fedf80b8-444a-4771-98f7-922ea357b18f" providerId="AD" clId="Web-{9F2F5862-C299-45FD-88F4-D95A2A3BFB9F}" dt="2023-10-20T09:25:36.076" v="3"/>
      <pc:docMkLst>
        <pc:docMk/>
      </pc:docMkLst>
      <pc:sldChg chg="del">
        <pc:chgData name="Birte Reineke" userId="S::birter@beckhoff.com::fedf80b8-444a-4771-98f7-922ea357b18f" providerId="AD" clId="Web-{9F2F5862-C299-45FD-88F4-D95A2A3BFB9F}" dt="2023-10-20T09:25:36.076" v="3"/>
        <pc:sldMkLst>
          <pc:docMk/>
          <pc:sldMk cId="2097384013" sldId="2145708568"/>
        </pc:sldMkLst>
      </pc:sldChg>
      <pc:sldChg chg="del">
        <pc:chgData name="Birte Reineke" userId="S::birter@beckhoff.com::fedf80b8-444a-4771-98f7-922ea357b18f" providerId="AD" clId="Web-{9F2F5862-C299-45FD-88F4-D95A2A3BFB9F}" dt="2023-10-20T09:25:34.857" v="2"/>
        <pc:sldMkLst>
          <pc:docMk/>
          <pc:sldMk cId="4127783735" sldId="2145708569"/>
        </pc:sldMkLst>
      </pc:sldChg>
      <pc:sldChg chg="add">
        <pc:chgData name="Birte Reineke" userId="S::birter@beckhoff.com::fedf80b8-444a-4771-98f7-922ea357b18f" providerId="AD" clId="Web-{9F2F5862-C299-45FD-88F4-D95A2A3BFB9F}" dt="2023-10-20T09:25:19.731" v="0"/>
        <pc:sldMkLst>
          <pc:docMk/>
          <pc:sldMk cId="482592631" sldId="2145708570"/>
        </pc:sldMkLst>
      </pc:sldChg>
      <pc:sldChg chg="add">
        <pc:chgData name="Birte Reineke" userId="S::birter@beckhoff.com::fedf80b8-444a-4771-98f7-922ea357b18f" providerId="AD" clId="Web-{9F2F5862-C299-45FD-88F4-D95A2A3BFB9F}" dt="2023-10-20T09:25:19.996" v="1"/>
        <pc:sldMkLst>
          <pc:docMk/>
          <pc:sldMk cId="1493941743" sldId="2145708571"/>
        </pc:sldMkLst>
      </pc:sldChg>
    </pc:docChg>
  </pc:docChgLst>
  <pc:docChgLst>
    <pc:chgData name="Jannis Doppmeier" userId="S::jannisd@beckhoff.com::506e086a-f476-4c62-8efb-5cac96889db1" providerId="AD" clId="Web-{114BC92C-73AF-4E05-AB50-D09B4559405B}"/>
    <pc:docChg chg="addSld delSld modSld">
      <pc:chgData name="Jannis Doppmeier" userId="S::jannisd@beckhoff.com::506e086a-f476-4c62-8efb-5cac96889db1" providerId="AD" clId="Web-{114BC92C-73AF-4E05-AB50-D09B4559405B}" dt="2023-10-25T14:50:12.402" v="76" actId="14100"/>
      <pc:docMkLst>
        <pc:docMk/>
      </pc:docMkLst>
      <pc:sldChg chg="del">
        <pc:chgData name="Jannis Doppmeier" userId="S::jannisd@beckhoff.com::506e086a-f476-4c62-8efb-5cac96889db1" providerId="AD" clId="Web-{114BC92C-73AF-4E05-AB50-D09B4559405B}" dt="2023-10-25T14:32:46.626" v="0"/>
        <pc:sldMkLst>
          <pc:docMk/>
          <pc:sldMk cId="3503623906" sldId="2145708580"/>
        </pc:sldMkLst>
      </pc:sldChg>
      <pc:sldChg chg="addSp delSp modSp del addAnim delAnim">
        <pc:chgData name="Jannis Doppmeier" userId="S::jannisd@beckhoff.com::506e086a-f476-4c62-8efb-5cac96889db1" providerId="AD" clId="Web-{114BC92C-73AF-4E05-AB50-D09B4559405B}" dt="2023-10-25T14:42:44.806" v="12"/>
        <pc:sldMkLst>
          <pc:docMk/>
          <pc:sldMk cId="550252442" sldId="2145708653"/>
        </pc:sldMkLst>
        <pc:picChg chg="mod">
          <ac:chgData name="Jannis Doppmeier" userId="S::jannisd@beckhoff.com::506e086a-f476-4c62-8efb-5cac96889db1" providerId="AD" clId="Web-{114BC92C-73AF-4E05-AB50-D09B4559405B}" dt="2023-10-25T14:42:36.009" v="11" actId="1076"/>
          <ac:picMkLst>
            <pc:docMk/>
            <pc:sldMk cId="550252442" sldId="2145708653"/>
            <ac:picMk id="3" creationId="{4DDA1502-219D-06B4-C803-961C7C6AE848}"/>
          </ac:picMkLst>
        </pc:picChg>
        <pc:picChg chg="add del">
          <ac:chgData name="Jannis Doppmeier" userId="S::jannisd@beckhoff.com::506e086a-f476-4c62-8efb-5cac96889db1" providerId="AD" clId="Web-{114BC92C-73AF-4E05-AB50-D09B4559405B}" dt="2023-10-25T14:38:15.420" v="5"/>
          <ac:picMkLst>
            <pc:docMk/>
            <pc:sldMk cId="550252442" sldId="2145708653"/>
            <ac:picMk id="5" creationId="{83824CF1-2586-0DF4-A1C4-6868D456ACA7}"/>
          </ac:picMkLst>
        </pc:picChg>
      </pc:sldChg>
      <pc:sldChg chg="modSp">
        <pc:chgData name="Jannis Doppmeier" userId="S::jannisd@beckhoff.com::506e086a-f476-4c62-8efb-5cac96889db1" providerId="AD" clId="Web-{114BC92C-73AF-4E05-AB50-D09B4559405B}" dt="2023-10-25T14:33:10.986" v="1" actId="1076"/>
        <pc:sldMkLst>
          <pc:docMk/>
          <pc:sldMk cId="355158810" sldId="2145708654"/>
        </pc:sldMkLst>
        <pc:picChg chg="mod">
          <ac:chgData name="Jannis Doppmeier" userId="S::jannisd@beckhoff.com::506e086a-f476-4c62-8efb-5cac96889db1" providerId="AD" clId="Web-{114BC92C-73AF-4E05-AB50-D09B4559405B}" dt="2023-10-25T14:33:10.986" v="1" actId="1076"/>
          <ac:picMkLst>
            <pc:docMk/>
            <pc:sldMk cId="355158810" sldId="2145708654"/>
            <ac:picMk id="9" creationId="{6A1FFED4-4881-7EB6-B62E-C62CF6F93715}"/>
          </ac:picMkLst>
        </pc:picChg>
      </pc:sldChg>
      <pc:sldChg chg="addSp delSp modSp add replId addAnim delAnim">
        <pc:chgData name="Jannis Doppmeier" userId="S::jannisd@beckhoff.com::506e086a-f476-4c62-8efb-5cac96889db1" providerId="AD" clId="Web-{114BC92C-73AF-4E05-AB50-D09B4559405B}" dt="2023-10-25T14:42:10.508" v="10" actId="14100"/>
        <pc:sldMkLst>
          <pc:docMk/>
          <pc:sldMk cId="1615930654" sldId="2145708665"/>
        </pc:sldMkLst>
        <pc:picChg chg="del">
          <ac:chgData name="Jannis Doppmeier" userId="S::jannisd@beckhoff.com::506e086a-f476-4c62-8efb-5cac96889db1" providerId="AD" clId="Web-{114BC92C-73AF-4E05-AB50-D09B4559405B}" dt="2023-10-25T14:38:27.608" v="7"/>
          <ac:picMkLst>
            <pc:docMk/>
            <pc:sldMk cId="1615930654" sldId="2145708665"/>
            <ac:picMk id="3" creationId="{4DDA1502-219D-06B4-C803-961C7C6AE848}"/>
          </ac:picMkLst>
        </pc:picChg>
        <pc:picChg chg="add mod">
          <ac:chgData name="Jannis Doppmeier" userId="S::jannisd@beckhoff.com::506e086a-f476-4c62-8efb-5cac96889db1" providerId="AD" clId="Web-{114BC92C-73AF-4E05-AB50-D09B4559405B}" dt="2023-10-25T14:42:10.508" v="10" actId="14100"/>
          <ac:picMkLst>
            <pc:docMk/>
            <pc:sldMk cId="1615930654" sldId="2145708665"/>
            <ac:picMk id="4" creationId="{44BB17DE-0A3D-6B04-C335-EDC305A03428}"/>
          </ac:picMkLst>
        </pc:picChg>
      </pc:sldChg>
      <pc:sldChg chg="addSp delSp modSp add replId delAnim">
        <pc:chgData name="Jannis Doppmeier" userId="S::jannisd@beckhoff.com::506e086a-f476-4c62-8efb-5cac96889db1" providerId="AD" clId="Web-{114BC92C-73AF-4E05-AB50-D09B4559405B}" dt="2023-10-25T14:50:12.402" v="76" actId="14100"/>
        <pc:sldMkLst>
          <pc:docMk/>
          <pc:sldMk cId="548827309" sldId="2145708666"/>
        </pc:sldMkLst>
        <pc:spChg chg="add del">
          <ac:chgData name="Jannis Doppmeier" userId="S::jannisd@beckhoff.com::506e086a-f476-4c62-8efb-5cac96889db1" providerId="AD" clId="Web-{114BC92C-73AF-4E05-AB50-D09B4559405B}" dt="2023-10-25T14:45:46.407" v="21"/>
          <ac:spMkLst>
            <pc:docMk/>
            <pc:sldMk cId="548827309" sldId="2145708666"/>
            <ac:spMk id="5" creationId="{D93BAE75-4035-1AB6-0B62-D77AC9C9BBB5}"/>
          </ac:spMkLst>
        </pc:spChg>
        <pc:spChg chg="add del mod">
          <ac:chgData name="Jannis Doppmeier" userId="S::jannisd@beckhoff.com::506e086a-f476-4c62-8efb-5cac96889db1" providerId="AD" clId="Web-{114BC92C-73AF-4E05-AB50-D09B4559405B}" dt="2023-10-25T14:50:12.402" v="76" actId="14100"/>
          <ac:spMkLst>
            <pc:docMk/>
            <pc:sldMk cId="548827309" sldId="2145708666"/>
            <ac:spMk id="6" creationId="{587A8943-4570-8270-750E-591B81AF0BCA}"/>
          </ac:spMkLst>
        </pc:spChg>
        <pc:picChg chg="add mod">
          <ac:chgData name="Jannis Doppmeier" userId="S::jannisd@beckhoff.com::506e086a-f476-4c62-8efb-5cac96889db1" providerId="AD" clId="Web-{114BC92C-73AF-4E05-AB50-D09B4559405B}" dt="2023-10-25T14:44:37.858" v="19" actId="14100"/>
          <ac:picMkLst>
            <pc:docMk/>
            <pc:sldMk cId="548827309" sldId="2145708666"/>
            <ac:picMk id="3" creationId="{E38225D5-F1EE-7366-04F2-8C5BD5A85F7B}"/>
          </ac:picMkLst>
        </pc:picChg>
        <pc:picChg chg="del">
          <ac:chgData name="Jannis Doppmeier" userId="S::jannisd@beckhoff.com::506e086a-f476-4c62-8efb-5cac96889db1" providerId="AD" clId="Web-{114BC92C-73AF-4E05-AB50-D09B4559405B}" dt="2023-10-25T14:44:06.106" v="14"/>
          <ac:picMkLst>
            <pc:docMk/>
            <pc:sldMk cId="548827309" sldId="2145708666"/>
            <ac:picMk id="4" creationId="{44BB17DE-0A3D-6B04-C335-EDC305A03428}"/>
          </ac:picMkLst>
        </pc:picChg>
      </pc:sldChg>
    </pc:docChg>
  </pc:docChgLst>
  <pc:docChgLst>
    <pc:chgData name="Josef Papenfort" userId="S::josefp@beckhoff.com::96b0849d-264b-4c3d-a399-4ad88ffa6bd3" providerId="AD" clId="Web-{1F71C5F9-F0D5-4B34-BAD1-A594478B9068}"/>
    <pc:docChg chg="modSld">
      <pc:chgData name="Josef Papenfort" userId="S::josefp@beckhoff.com::96b0849d-264b-4c3d-a399-4ad88ffa6bd3" providerId="AD" clId="Web-{1F71C5F9-F0D5-4B34-BAD1-A594478B9068}" dt="2022-05-19T07:17:39.698" v="26" actId="20577"/>
      <pc:docMkLst>
        <pc:docMk/>
      </pc:docMkLst>
      <pc:sldChg chg="modSp">
        <pc:chgData name="Josef Papenfort" userId="S::josefp@beckhoff.com::96b0849d-264b-4c3d-a399-4ad88ffa6bd3" providerId="AD" clId="Web-{1F71C5F9-F0D5-4B34-BAD1-A594478B9068}" dt="2022-05-19T07:17:39.698" v="26" actId="20577"/>
        <pc:sldMkLst>
          <pc:docMk/>
          <pc:sldMk cId="1854584344" sldId="6018"/>
        </pc:sldMkLst>
        <pc:spChg chg="mod">
          <ac:chgData name="Josef Papenfort" userId="S::josefp@beckhoff.com::96b0849d-264b-4c3d-a399-4ad88ffa6bd3" providerId="AD" clId="Web-{1F71C5F9-F0D5-4B34-BAD1-A594478B9068}" dt="2022-05-19T07:17:39.698" v="26" actId="20577"/>
          <ac:spMkLst>
            <pc:docMk/>
            <pc:sldMk cId="1854584344" sldId="6018"/>
            <ac:spMk id="2" creationId="{99E37A9D-A1A9-9CB1-16DF-1DEA98264417}"/>
          </ac:spMkLst>
        </pc:spChg>
      </pc:sldChg>
    </pc:docChg>
  </pc:docChgLst>
  <pc:docChgLst>
    <pc:chgData name="Josef Papenfort" userId="S::josefp@beckhoff.com::96b0849d-264b-4c3d-a399-4ad88ffa6bd3" providerId="AD" clId="Web-{6B98CA0F-C6AA-449A-B69E-7006C6C73A70}"/>
    <pc:docChg chg="addSld modSld">
      <pc:chgData name="Josef Papenfort" userId="S::josefp@beckhoff.com::96b0849d-264b-4c3d-a399-4ad88ffa6bd3" providerId="AD" clId="Web-{6B98CA0F-C6AA-449A-B69E-7006C6C73A70}" dt="2023-10-23T08:19:25.839" v="20" actId="20577"/>
      <pc:docMkLst>
        <pc:docMk/>
      </pc:docMkLst>
      <pc:sldChg chg="modSp">
        <pc:chgData name="Josef Papenfort" userId="S::josefp@beckhoff.com::96b0849d-264b-4c3d-a399-4ad88ffa6bd3" providerId="AD" clId="Web-{6B98CA0F-C6AA-449A-B69E-7006C6C73A70}" dt="2023-10-23T08:19:25.839" v="20" actId="20577"/>
        <pc:sldMkLst>
          <pc:docMk/>
          <pc:sldMk cId="397865538" sldId="6251"/>
        </pc:sldMkLst>
        <pc:spChg chg="mod">
          <ac:chgData name="Josef Papenfort" userId="S::josefp@beckhoff.com::96b0849d-264b-4c3d-a399-4ad88ffa6bd3" providerId="AD" clId="Web-{6B98CA0F-C6AA-449A-B69E-7006C6C73A70}" dt="2023-10-23T08:19:25.839" v="20" actId="20577"/>
          <ac:spMkLst>
            <pc:docMk/>
            <pc:sldMk cId="397865538" sldId="6251"/>
            <ac:spMk id="5" creationId="{00000000-0000-0000-0000-000000000000}"/>
          </ac:spMkLst>
        </pc:spChg>
      </pc:sldChg>
      <pc:sldChg chg="add">
        <pc:chgData name="Josef Papenfort" userId="S::josefp@beckhoff.com::96b0849d-264b-4c3d-a399-4ad88ffa6bd3" providerId="AD" clId="Web-{6B98CA0F-C6AA-449A-B69E-7006C6C73A70}" dt="2023-10-23T08:19:02.197" v="0"/>
        <pc:sldMkLst>
          <pc:docMk/>
          <pc:sldMk cId="2963841173" sldId="2145708586"/>
        </pc:sldMkLst>
      </pc:sldChg>
      <pc:sldChg chg="add replId">
        <pc:chgData name="Josef Papenfort" userId="S::josefp@beckhoff.com::96b0849d-264b-4c3d-a399-4ad88ffa6bd3" providerId="AD" clId="Web-{6B98CA0F-C6AA-449A-B69E-7006C6C73A70}" dt="2023-10-23T08:19:12.823" v="1"/>
        <pc:sldMkLst>
          <pc:docMk/>
          <pc:sldMk cId="3778132070" sldId="2145708587"/>
        </pc:sldMkLst>
      </pc:sldChg>
    </pc:docChg>
  </pc:docChgLst>
  <pc:docChgLst>
    <pc:chgData name="Béla Höfig" userId="S::belah@beckhoff.com::bd58cc63-6808-4878-90d3-9fdc69ca6e94" providerId="AD" clId="Web-{232F0AF2-72E9-6839-2AAA-522B8CF7FBCD}"/>
    <pc:docChg chg="sldOrd">
      <pc:chgData name="Béla Höfig" userId="S::belah@beckhoff.com::bd58cc63-6808-4878-90d3-9fdc69ca6e94" providerId="AD" clId="Web-{232F0AF2-72E9-6839-2AAA-522B8CF7FBCD}" dt="2023-10-20T05:29:37.620" v="1"/>
      <pc:docMkLst>
        <pc:docMk/>
      </pc:docMkLst>
      <pc:sldChg chg="ord">
        <pc:chgData name="Béla Höfig" userId="S::belah@beckhoff.com::bd58cc63-6808-4878-90d3-9fdc69ca6e94" providerId="AD" clId="Web-{232F0AF2-72E9-6839-2AAA-522B8CF7FBCD}" dt="2023-10-20T05:29:37.620" v="1"/>
        <pc:sldMkLst>
          <pc:docMk/>
          <pc:sldMk cId="1563448149" sldId="6030"/>
        </pc:sldMkLst>
      </pc:sldChg>
    </pc:docChg>
  </pc:docChgLst>
  <pc:docChgLst>
    <pc:chgData name="Sven Goldstein" userId="S::sveng@beckhoff.com::babdfc5e-2a88-4cb8-aa06-b1f58bab90b5" providerId="AD" clId="Web-{7CECB7DC-4BF5-46D9-9FC1-B183A94F32AB}"/>
    <pc:docChg chg="addSld sldOrd">
      <pc:chgData name="Sven Goldstein" userId="S::sveng@beckhoff.com::babdfc5e-2a88-4cb8-aa06-b1f58bab90b5" providerId="AD" clId="Web-{7CECB7DC-4BF5-46D9-9FC1-B183A94F32AB}" dt="2023-03-28T08:17:37.626" v="2"/>
      <pc:docMkLst>
        <pc:docMk/>
      </pc:docMkLst>
      <pc:sldChg chg="ord">
        <pc:chgData name="Sven Goldstein" userId="S::sveng@beckhoff.com::babdfc5e-2a88-4cb8-aa06-b1f58bab90b5" providerId="AD" clId="Web-{7CECB7DC-4BF5-46D9-9FC1-B183A94F32AB}" dt="2023-03-28T08:17:37.626" v="2"/>
        <pc:sldMkLst>
          <pc:docMk/>
          <pc:sldMk cId="3510829900" sldId="6191"/>
        </pc:sldMkLst>
      </pc:sldChg>
      <pc:sldChg chg="add">
        <pc:chgData name="Sven Goldstein" userId="S::sveng@beckhoff.com::babdfc5e-2a88-4cb8-aa06-b1f58bab90b5" providerId="AD" clId="Web-{7CECB7DC-4BF5-46D9-9FC1-B183A94F32AB}" dt="2023-03-28T08:17:32.063" v="0"/>
        <pc:sldMkLst>
          <pc:docMk/>
          <pc:sldMk cId="3899086554" sldId="6229"/>
        </pc:sldMkLst>
      </pc:sldChg>
      <pc:sldChg chg="add">
        <pc:chgData name="Sven Goldstein" userId="S::sveng@beckhoff.com::babdfc5e-2a88-4cb8-aa06-b1f58bab90b5" providerId="AD" clId="Web-{7CECB7DC-4BF5-46D9-9FC1-B183A94F32AB}" dt="2023-03-28T08:17:32.610" v="1"/>
        <pc:sldMkLst>
          <pc:docMk/>
          <pc:sldMk cId="655705270" sldId="6230"/>
        </pc:sldMkLst>
      </pc:sldChg>
    </pc:docChg>
  </pc:docChgLst>
  <pc:docChgLst>
    <pc:chgData name="Simone Gabriel" userId="54b2afd1-ebcd-4f14-976f-a4a28a7ef7b1" providerId="ADAL" clId="{8479FBD9-E0FA-4992-BBF6-F124739729D0}"/>
    <pc:docChg chg="undo custSel addSld delSld modSld">
      <pc:chgData name="Simone Gabriel" userId="54b2afd1-ebcd-4f14-976f-a4a28a7ef7b1" providerId="ADAL" clId="{8479FBD9-E0FA-4992-BBF6-F124739729D0}" dt="2023-03-22T09:43:59.629" v="1054" actId="21"/>
      <pc:docMkLst>
        <pc:docMk/>
      </pc:docMkLst>
      <pc:sldChg chg="add del">
        <pc:chgData name="Simone Gabriel" userId="54b2afd1-ebcd-4f14-976f-a4a28a7ef7b1" providerId="ADAL" clId="{8479FBD9-E0FA-4992-BBF6-F124739729D0}" dt="2023-03-22T09:31:36.535" v="1016" actId="2696"/>
        <pc:sldMkLst>
          <pc:docMk/>
          <pc:sldMk cId="3420096814" sldId="5566"/>
        </pc:sldMkLst>
      </pc:sldChg>
      <pc:sldChg chg="modSp mod">
        <pc:chgData name="Simone Gabriel" userId="54b2afd1-ebcd-4f14-976f-a4a28a7ef7b1" providerId="ADAL" clId="{8479FBD9-E0FA-4992-BBF6-F124739729D0}" dt="2023-03-22T09:31:22.515" v="1013"/>
        <pc:sldMkLst>
          <pc:docMk/>
          <pc:sldMk cId="3705717124" sldId="5961"/>
        </pc:sldMkLst>
        <pc:graphicFrameChg chg="mod modGraphic">
          <ac:chgData name="Simone Gabriel" userId="54b2afd1-ebcd-4f14-976f-a4a28a7ef7b1" providerId="ADAL" clId="{8479FBD9-E0FA-4992-BBF6-F124739729D0}" dt="2023-03-22T09:31:22.515" v="1013"/>
          <ac:graphicFrameMkLst>
            <pc:docMk/>
            <pc:sldMk cId="3705717124" sldId="5961"/>
            <ac:graphicFrameMk id="4" creationId="{D06777BE-9D13-2B9E-31FB-9ECB990A2E5B}"/>
          </ac:graphicFrameMkLst>
        </pc:graphicFrameChg>
      </pc:sldChg>
      <pc:sldChg chg="addSp delSp modSp new mod">
        <pc:chgData name="Simone Gabriel" userId="54b2afd1-ebcd-4f14-976f-a4a28a7ef7b1" providerId="ADAL" clId="{8479FBD9-E0FA-4992-BBF6-F124739729D0}" dt="2023-03-22T09:43:59.629" v="1054" actId="21"/>
        <pc:sldMkLst>
          <pc:docMk/>
          <pc:sldMk cId="4005353035" sldId="6184"/>
        </pc:sldMkLst>
        <pc:spChg chg="del">
          <ac:chgData name="Simone Gabriel" userId="54b2afd1-ebcd-4f14-976f-a4a28a7ef7b1" providerId="ADAL" clId="{8479FBD9-E0FA-4992-BBF6-F124739729D0}" dt="2023-03-22T09:31:48.233" v="1017"/>
          <ac:spMkLst>
            <pc:docMk/>
            <pc:sldMk cId="4005353035" sldId="6184"/>
            <ac:spMk id="2" creationId="{A7D2F5E2-CC49-EA2B-3EF8-EB62C272A4B4}"/>
          </ac:spMkLst>
        </pc:spChg>
        <pc:spChg chg="mod">
          <ac:chgData name="Simone Gabriel" userId="54b2afd1-ebcd-4f14-976f-a4a28a7ef7b1" providerId="ADAL" clId="{8479FBD9-E0FA-4992-BBF6-F124739729D0}" dt="2023-03-22T09:32:26.805" v="1034" actId="20577"/>
          <ac:spMkLst>
            <pc:docMk/>
            <pc:sldMk cId="4005353035" sldId="6184"/>
            <ac:spMk id="3" creationId="{08659D76-F5C4-C5F7-4180-942993C2E2FF}"/>
          </ac:spMkLst>
        </pc:spChg>
        <pc:graphicFrameChg chg="add mod modGraphic">
          <ac:chgData name="Simone Gabriel" userId="54b2afd1-ebcd-4f14-976f-a4a28a7ef7b1" providerId="ADAL" clId="{8479FBD9-E0FA-4992-BBF6-F124739729D0}" dt="2023-03-22T09:43:59.629" v="1054" actId="21"/>
          <ac:graphicFrameMkLst>
            <pc:docMk/>
            <pc:sldMk cId="4005353035" sldId="6184"/>
            <ac:graphicFrameMk id="4" creationId="{D806BC20-A28F-A043-2871-8B47ED814654}"/>
          </ac:graphicFrameMkLst>
        </pc:graphicFrameChg>
      </pc:sldChg>
    </pc:docChg>
  </pc:docChgLst>
  <pc:docChgLst>
    <pc:chgData name="Sven Oberschmidt" userId="S::sveno@beckhoff.com::53cafdbe-b8d1-4324-88ab-c0e8cad74849" providerId="AD" clId="Web-{48C54707-E6E2-4C49-91E9-E0FC663E3935}"/>
    <pc:docChg chg="modSld sldOrd">
      <pc:chgData name="Sven Oberschmidt" userId="S::sveno@beckhoff.com::53cafdbe-b8d1-4324-88ab-c0e8cad74849" providerId="AD" clId="Web-{48C54707-E6E2-4C49-91E9-E0FC663E3935}" dt="2022-05-19T10:06:55.700" v="565" actId="20577"/>
      <pc:docMkLst>
        <pc:docMk/>
      </pc:docMkLst>
      <pc:sldChg chg="addSp delSp modSp">
        <pc:chgData name="Sven Oberschmidt" userId="S::sveno@beckhoff.com::53cafdbe-b8d1-4324-88ab-c0e8cad74849" providerId="AD" clId="Web-{48C54707-E6E2-4C49-91E9-E0FC663E3935}" dt="2022-05-19T09:41:15.756" v="193" actId="1076"/>
        <pc:sldMkLst>
          <pc:docMk/>
          <pc:sldMk cId="2398328269" sldId="5997"/>
        </pc:sldMkLst>
        <pc:spChg chg="mod">
          <ac:chgData name="Sven Oberschmidt" userId="S::sveno@beckhoff.com::53cafdbe-b8d1-4324-88ab-c0e8cad74849" providerId="AD" clId="Web-{48C54707-E6E2-4C49-91E9-E0FC663E3935}" dt="2022-05-19T09:39:28.426" v="182" actId="20577"/>
          <ac:spMkLst>
            <pc:docMk/>
            <pc:sldMk cId="2398328269" sldId="5997"/>
            <ac:spMk id="2" creationId="{16CA2A17-279F-4300-80CB-6D61AC898F98}"/>
          </ac:spMkLst>
        </pc:spChg>
        <pc:spChg chg="add mod">
          <ac:chgData name="Sven Oberschmidt" userId="S::sveno@beckhoff.com::53cafdbe-b8d1-4324-88ab-c0e8cad74849" providerId="AD" clId="Web-{48C54707-E6E2-4C49-91E9-E0FC663E3935}" dt="2022-05-19T09:41:15.756" v="193" actId="1076"/>
          <ac:spMkLst>
            <pc:docMk/>
            <pc:sldMk cId="2398328269" sldId="5997"/>
            <ac:spMk id="11" creationId="{78B96AC5-ACD5-9984-7315-4876C9723E4B}"/>
          </ac:spMkLst>
        </pc:spChg>
        <pc:picChg chg="add del mod">
          <ac:chgData name="Sven Oberschmidt" userId="S::sveno@beckhoff.com::53cafdbe-b8d1-4324-88ab-c0e8cad74849" providerId="AD" clId="Web-{48C54707-E6E2-4C49-91E9-E0FC663E3935}" dt="2022-05-19T09:29:12.630" v="18"/>
          <ac:picMkLst>
            <pc:docMk/>
            <pc:sldMk cId="2398328269" sldId="5997"/>
            <ac:picMk id="3" creationId="{A0527AA2-466E-F8E7-AF9C-81CF6A40E6D9}"/>
          </ac:picMkLst>
        </pc:picChg>
        <pc:picChg chg="del mod">
          <ac:chgData name="Sven Oberschmidt" userId="S::sveno@beckhoff.com::53cafdbe-b8d1-4324-88ab-c0e8cad74849" providerId="AD" clId="Web-{48C54707-E6E2-4C49-91E9-E0FC663E3935}" dt="2022-05-19T09:26:57.783" v="8"/>
          <ac:picMkLst>
            <pc:docMk/>
            <pc:sldMk cId="2398328269" sldId="5997"/>
            <ac:picMk id="4" creationId="{2B33986B-7C15-11BA-3D13-FEC12375745C}"/>
          </ac:picMkLst>
        </pc:picChg>
        <pc:picChg chg="add del mod">
          <ac:chgData name="Sven Oberschmidt" userId="S::sveno@beckhoff.com::53cafdbe-b8d1-4324-88ab-c0e8cad74849" providerId="AD" clId="Web-{48C54707-E6E2-4C49-91E9-E0FC663E3935}" dt="2022-05-19T09:37:12" v="84"/>
          <ac:picMkLst>
            <pc:docMk/>
            <pc:sldMk cId="2398328269" sldId="5997"/>
            <ac:picMk id="5" creationId="{B0868D7E-EAED-B716-FC60-F8E739F7C573}"/>
          </ac:picMkLst>
        </pc:picChg>
        <pc:picChg chg="mod">
          <ac:chgData name="Sven Oberschmidt" userId="S::sveno@beckhoff.com::53cafdbe-b8d1-4324-88ab-c0e8cad74849" providerId="AD" clId="Web-{48C54707-E6E2-4C49-91E9-E0FC663E3935}" dt="2022-05-19T09:20:22.976" v="5" actId="1076"/>
          <ac:picMkLst>
            <pc:docMk/>
            <pc:sldMk cId="2398328269" sldId="5997"/>
            <ac:picMk id="6" creationId="{00000000-0000-0000-0000-000000000000}"/>
          </ac:picMkLst>
        </pc:picChg>
        <pc:picChg chg="add mod">
          <ac:chgData name="Sven Oberschmidt" userId="S::sveno@beckhoff.com::53cafdbe-b8d1-4324-88ab-c0e8cad74849" providerId="AD" clId="Web-{48C54707-E6E2-4C49-91E9-E0FC663E3935}" dt="2022-05-19T09:36:35.656" v="83" actId="1076"/>
          <ac:picMkLst>
            <pc:docMk/>
            <pc:sldMk cId="2398328269" sldId="5997"/>
            <ac:picMk id="7" creationId="{FC8970E2-7958-F7BA-4031-1B97DF75ECDF}"/>
          </ac:picMkLst>
        </pc:picChg>
        <pc:picChg chg="add mod">
          <ac:chgData name="Sven Oberschmidt" userId="S::sveno@beckhoff.com::53cafdbe-b8d1-4324-88ab-c0e8cad74849" providerId="AD" clId="Web-{48C54707-E6E2-4C49-91E9-E0FC663E3935}" dt="2022-05-19T09:37:25.751" v="87" actId="1076"/>
          <ac:picMkLst>
            <pc:docMk/>
            <pc:sldMk cId="2398328269" sldId="5997"/>
            <ac:picMk id="8" creationId="{A32CC23F-D97D-2FC5-0E94-54704178294E}"/>
          </ac:picMkLst>
        </pc:picChg>
        <pc:picChg chg="del">
          <ac:chgData name="Sven Oberschmidt" userId="S::sveno@beckhoff.com::53cafdbe-b8d1-4324-88ab-c0e8cad74849" providerId="AD" clId="Web-{48C54707-E6E2-4C49-91E9-E0FC663E3935}" dt="2022-05-19T09:36:21.015" v="75"/>
          <ac:picMkLst>
            <pc:docMk/>
            <pc:sldMk cId="2398328269" sldId="5997"/>
            <ac:picMk id="9" creationId="{00000000-0000-0000-0000-000000000000}"/>
          </ac:picMkLst>
        </pc:picChg>
        <pc:cxnChg chg="add del mod">
          <ac:chgData name="Sven Oberschmidt" userId="S::sveno@beckhoff.com::53cafdbe-b8d1-4324-88ab-c0e8cad74849" providerId="AD" clId="Web-{48C54707-E6E2-4C49-91E9-E0FC663E3935}" dt="2022-05-19T09:39:36.645" v="185"/>
          <ac:cxnSpMkLst>
            <pc:docMk/>
            <pc:sldMk cId="2398328269" sldId="5997"/>
            <ac:cxnSpMk id="10" creationId="{BEF196D3-5F44-CADB-C952-7179998420F1}"/>
          </ac:cxnSpMkLst>
        </pc:cxnChg>
      </pc:sldChg>
      <pc:sldChg chg="addSp delSp modSp ord">
        <pc:chgData name="Sven Oberschmidt" userId="S::sveno@beckhoff.com::53cafdbe-b8d1-4324-88ab-c0e8cad74849" providerId="AD" clId="Web-{48C54707-E6E2-4C49-91E9-E0FC663E3935}" dt="2022-05-19T10:06:55.700" v="565" actId="20577"/>
        <pc:sldMkLst>
          <pc:docMk/>
          <pc:sldMk cId="3065678132" sldId="6019"/>
        </pc:sldMkLst>
        <pc:spChg chg="mod">
          <ac:chgData name="Sven Oberschmidt" userId="S::sveno@beckhoff.com::53cafdbe-b8d1-4324-88ab-c0e8cad74849" providerId="AD" clId="Web-{48C54707-E6E2-4C49-91E9-E0FC663E3935}" dt="2022-05-19T10:06:55.700" v="565" actId="20577"/>
          <ac:spMkLst>
            <pc:docMk/>
            <pc:sldMk cId="3065678132" sldId="6019"/>
            <ac:spMk id="2" creationId="{16CA2A17-279F-4300-80CB-6D61AC898F98}"/>
          </ac:spMkLst>
        </pc:spChg>
        <pc:picChg chg="add del mod">
          <ac:chgData name="Sven Oberschmidt" userId="S::sveno@beckhoff.com::53cafdbe-b8d1-4324-88ab-c0e8cad74849" providerId="AD" clId="Web-{48C54707-E6E2-4C49-91E9-E0FC663E3935}" dt="2022-05-19T09:43:24.697" v="203"/>
          <ac:picMkLst>
            <pc:docMk/>
            <pc:sldMk cId="3065678132" sldId="6019"/>
            <ac:picMk id="3" creationId="{FCEAEC6C-C618-CC33-0C5B-DD9BE8CE5B2C}"/>
          </ac:picMkLst>
        </pc:picChg>
        <pc:picChg chg="del mod">
          <ac:chgData name="Sven Oberschmidt" userId="S::sveno@beckhoff.com::53cafdbe-b8d1-4324-88ab-c0e8cad74849" providerId="AD" clId="Web-{48C54707-E6E2-4C49-91E9-E0FC663E3935}" dt="2022-05-19T09:43:14.478" v="198"/>
          <ac:picMkLst>
            <pc:docMk/>
            <pc:sldMk cId="3065678132" sldId="6019"/>
            <ac:picMk id="4" creationId="{E4205419-1104-A4D0-09FF-FAEA16CEECE7}"/>
          </ac:picMkLst>
        </pc:picChg>
        <pc:picChg chg="mod">
          <ac:chgData name="Sven Oberschmidt" userId="S::sveno@beckhoff.com::53cafdbe-b8d1-4324-88ab-c0e8cad74849" providerId="AD" clId="Web-{48C54707-E6E2-4C49-91E9-E0FC663E3935}" dt="2022-05-19T09:53:24.664" v="278" actId="14100"/>
          <ac:picMkLst>
            <pc:docMk/>
            <pc:sldMk cId="3065678132" sldId="6019"/>
            <ac:picMk id="5" creationId="{93E926CD-AAA3-3D31-C412-A1C9810221D3}"/>
          </ac:picMkLst>
        </pc:picChg>
        <pc:picChg chg="add mod">
          <ac:chgData name="Sven Oberschmidt" userId="S::sveno@beckhoff.com::53cafdbe-b8d1-4324-88ab-c0e8cad74849" providerId="AD" clId="Web-{48C54707-E6E2-4C49-91E9-E0FC663E3935}" dt="2022-05-19T09:45:25.934" v="248" actId="1076"/>
          <ac:picMkLst>
            <pc:docMk/>
            <pc:sldMk cId="3065678132" sldId="6019"/>
            <ac:picMk id="6" creationId="{39781868-5E05-5744-9764-58B37F42AFF2}"/>
          </ac:picMkLst>
        </pc:picChg>
        <pc:picChg chg="add del mod">
          <ac:chgData name="Sven Oberschmidt" userId="S::sveno@beckhoff.com::53cafdbe-b8d1-4324-88ab-c0e8cad74849" providerId="AD" clId="Web-{48C54707-E6E2-4C49-91E9-E0FC663E3935}" dt="2022-05-19T09:52:45.929" v="269"/>
          <ac:picMkLst>
            <pc:docMk/>
            <pc:sldMk cId="3065678132" sldId="6019"/>
            <ac:picMk id="7" creationId="{296AE899-B487-5D17-9BB1-F3D07008F12B}"/>
          </ac:picMkLst>
        </pc:picChg>
        <pc:picChg chg="add del">
          <ac:chgData name="Sven Oberschmidt" userId="S::sveno@beckhoff.com::53cafdbe-b8d1-4324-88ab-c0e8cad74849" providerId="AD" clId="Web-{48C54707-E6E2-4C49-91E9-E0FC663E3935}" dt="2022-05-19T09:50:17.379" v="256"/>
          <ac:picMkLst>
            <pc:docMk/>
            <pc:sldMk cId="3065678132" sldId="6019"/>
            <ac:picMk id="9" creationId="{D33E2E14-73BA-C225-E9D9-F2591705377F}"/>
          </ac:picMkLst>
        </pc:picChg>
        <pc:picChg chg="add del mod">
          <ac:chgData name="Sven Oberschmidt" userId="S::sveno@beckhoff.com::53cafdbe-b8d1-4324-88ab-c0e8cad74849" providerId="AD" clId="Web-{48C54707-E6E2-4C49-91E9-E0FC663E3935}" dt="2022-05-19T09:50:29.410" v="259"/>
          <ac:picMkLst>
            <pc:docMk/>
            <pc:sldMk cId="3065678132" sldId="6019"/>
            <ac:picMk id="11" creationId="{7A6C741B-97B3-201B-39D6-DA9EDED16295}"/>
          </ac:picMkLst>
        </pc:picChg>
        <pc:picChg chg="add del mod">
          <ac:chgData name="Sven Oberschmidt" userId="S::sveno@beckhoff.com::53cafdbe-b8d1-4324-88ab-c0e8cad74849" providerId="AD" clId="Web-{48C54707-E6E2-4C49-91E9-E0FC663E3935}" dt="2022-05-19T09:53:21.946" v="277"/>
          <ac:picMkLst>
            <pc:docMk/>
            <pc:sldMk cId="3065678132" sldId="6019"/>
            <ac:picMk id="13" creationId="{81BF2DC7-4823-94A2-1DD5-4A39AE8163E4}"/>
          </ac:picMkLst>
        </pc:picChg>
        <pc:picChg chg="add del mod">
          <ac:chgData name="Sven Oberschmidt" userId="S::sveno@beckhoff.com::53cafdbe-b8d1-4324-88ab-c0e8cad74849" providerId="AD" clId="Web-{48C54707-E6E2-4C49-91E9-E0FC663E3935}" dt="2022-05-19T09:52:59.133" v="275"/>
          <ac:picMkLst>
            <pc:docMk/>
            <pc:sldMk cId="3065678132" sldId="6019"/>
            <ac:picMk id="14" creationId="{376A3054-6973-7206-B7C3-649F4495D462}"/>
          </ac:picMkLst>
        </pc:picChg>
        <pc:picChg chg="add del mod">
          <ac:chgData name="Sven Oberschmidt" userId="S::sveno@beckhoff.com::53cafdbe-b8d1-4324-88ab-c0e8cad74849" providerId="AD" clId="Web-{48C54707-E6E2-4C49-91E9-E0FC663E3935}" dt="2022-05-19T09:55:44.637" v="323"/>
          <ac:picMkLst>
            <pc:docMk/>
            <pc:sldMk cId="3065678132" sldId="6019"/>
            <ac:picMk id="16" creationId="{DDF5CE45-A97F-9F15-13E2-EC6C5D780E94}"/>
          </ac:picMkLst>
        </pc:picChg>
        <pc:picChg chg="add del mod">
          <ac:chgData name="Sven Oberschmidt" userId="S::sveno@beckhoff.com::53cafdbe-b8d1-4324-88ab-c0e8cad74849" providerId="AD" clId="Web-{48C54707-E6E2-4C49-91E9-E0FC663E3935}" dt="2022-05-19T09:59:47.721" v="375"/>
          <ac:picMkLst>
            <pc:docMk/>
            <pc:sldMk cId="3065678132" sldId="6019"/>
            <ac:picMk id="17" creationId="{CCB45C13-8EC9-B214-C813-4D5E1366C5CC}"/>
          </ac:picMkLst>
        </pc:picChg>
        <pc:picChg chg="add mod">
          <ac:chgData name="Sven Oberschmidt" userId="S::sveno@beckhoff.com::53cafdbe-b8d1-4324-88ab-c0e8cad74849" providerId="AD" clId="Web-{48C54707-E6E2-4C49-91E9-E0FC663E3935}" dt="2022-05-19T10:03:13.351" v="493" actId="1076"/>
          <ac:picMkLst>
            <pc:docMk/>
            <pc:sldMk cId="3065678132" sldId="6019"/>
            <ac:picMk id="19" creationId="{AF4A3DDA-56EF-674A-C4A9-E2334D326550}"/>
          </ac:picMkLst>
        </pc:picChg>
      </pc:sldChg>
    </pc:docChg>
  </pc:docChgLst>
  <pc:docChgLst>
    <pc:chgData name="Béla Höfig" userId="S::belah@beckhoff.com::bd58cc63-6808-4878-90d3-9fdc69ca6e94" providerId="AD" clId="Web-{478B62AE-29D0-4A91-B182-93FE19B2F26A}"/>
    <pc:docChg chg="modSld">
      <pc:chgData name="Béla Höfig" userId="S::belah@beckhoff.com::bd58cc63-6808-4878-90d3-9fdc69ca6e94" providerId="AD" clId="Web-{478B62AE-29D0-4A91-B182-93FE19B2F26A}" dt="2022-05-18T10:43:30.414" v="6" actId="20577"/>
      <pc:docMkLst>
        <pc:docMk/>
      </pc:docMkLst>
      <pc:sldChg chg="modSp">
        <pc:chgData name="Béla Höfig" userId="S::belah@beckhoff.com::bd58cc63-6808-4878-90d3-9fdc69ca6e94" providerId="AD" clId="Web-{478B62AE-29D0-4A91-B182-93FE19B2F26A}" dt="2022-05-18T10:43:15.945" v="1" actId="20577"/>
        <pc:sldMkLst>
          <pc:docMk/>
          <pc:sldMk cId="4264053817" sldId="1325"/>
        </pc:sldMkLst>
        <pc:spChg chg="mod">
          <ac:chgData name="Béla Höfig" userId="S::belah@beckhoff.com::bd58cc63-6808-4878-90d3-9fdc69ca6e94" providerId="AD" clId="Web-{478B62AE-29D0-4A91-B182-93FE19B2F26A}" dt="2022-05-18T10:43:15.945" v="1" actId="20577"/>
          <ac:spMkLst>
            <pc:docMk/>
            <pc:sldMk cId="4264053817" sldId="1325"/>
            <ac:spMk id="5" creationId="{00000000-0000-0000-0000-000000000000}"/>
          </ac:spMkLst>
        </pc:spChg>
      </pc:sldChg>
      <pc:sldChg chg="modSp">
        <pc:chgData name="Béla Höfig" userId="S::belah@beckhoff.com::bd58cc63-6808-4878-90d3-9fdc69ca6e94" providerId="AD" clId="Web-{478B62AE-29D0-4A91-B182-93FE19B2F26A}" dt="2022-05-18T10:43:18.539" v="4" actId="20577"/>
        <pc:sldMkLst>
          <pc:docMk/>
          <pc:sldMk cId="1422283477" sldId="5937"/>
        </pc:sldMkLst>
        <pc:spChg chg="mod">
          <ac:chgData name="Béla Höfig" userId="S::belah@beckhoff.com::bd58cc63-6808-4878-90d3-9fdc69ca6e94" providerId="AD" clId="Web-{478B62AE-29D0-4A91-B182-93FE19B2F26A}" dt="2022-05-18T10:43:18.539" v="4" actId="20577"/>
          <ac:spMkLst>
            <pc:docMk/>
            <pc:sldMk cId="1422283477" sldId="5937"/>
            <ac:spMk id="5" creationId="{00000000-0000-0000-0000-000000000000}"/>
          </ac:spMkLst>
        </pc:spChg>
      </pc:sldChg>
      <pc:sldChg chg="modSp">
        <pc:chgData name="Béla Höfig" userId="S::belah@beckhoff.com::bd58cc63-6808-4878-90d3-9fdc69ca6e94" providerId="AD" clId="Web-{478B62AE-29D0-4A91-B182-93FE19B2F26A}" dt="2022-05-18T10:43:30.414" v="6" actId="20577"/>
        <pc:sldMkLst>
          <pc:docMk/>
          <pc:sldMk cId="2706003162" sldId="5941"/>
        </pc:sldMkLst>
        <pc:spChg chg="mod">
          <ac:chgData name="Béla Höfig" userId="S::belah@beckhoff.com::bd58cc63-6808-4878-90d3-9fdc69ca6e94" providerId="AD" clId="Web-{478B62AE-29D0-4A91-B182-93FE19B2F26A}" dt="2022-05-18T10:43:30.414" v="6" actId="20577"/>
          <ac:spMkLst>
            <pc:docMk/>
            <pc:sldMk cId="2706003162" sldId="5941"/>
            <ac:spMk id="5" creationId="{00000000-0000-0000-0000-000000000000}"/>
          </ac:spMkLst>
        </pc:spChg>
      </pc:sldChg>
    </pc:docChg>
  </pc:docChgLst>
  <pc:docChgLst>
    <pc:chgData name="Josef Papenfort" userId="S::josefp@beckhoff.com::96b0849d-264b-4c3d-a399-4ad88ffa6bd3" providerId="AD" clId="Web-{9B5ADB36-E941-4F04-8593-5153AFC3ED59}"/>
    <pc:docChg chg="addSld modSld">
      <pc:chgData name="Josef Papenfort" userId="S::josefp@beckhoff.com::96b0849d-264b-4c3d-a399-4ad88ffa6bd3" providerId="AD" clId="Web-{9B5ADB36-E941-4F04-8593-5153AFC3ED59}" dt="2023-03-22T08:18:43.995" v="46" actId="14100"/>
      <pc:docMkLst>
        <pc:docMk/>
      </pc:docMkLst>
      <pc:sldChg chg="addSp modSp">
        <pc:chgData name="Josef Papenfort" userId="S::josefp@beckhoff.com::96b0849d-264b-4c3d-a399-4ad88ffa6bd3" providerId="AD" clId="Web-{9B5ADB36-E941-4F04-8593-5153AFC3ED59}" dt="2023-03-22T08:18:43.995" v="46" actId="14100"/>
        <pc:sldMkLst>
          <pc:docMk/>
          <pc:sldMk cId="1961860546" sldId="6021"/>
        </pc:sldMkLst>
        <pc:spChg chg="mod">
          <ac:chgData name="Josef Papenfort" userId="S::josefp@beckhoff.com::96b0849d-264b-4c3d-a399-4ad88ffa6bd3" providerId="AD" clId="Web-{9B5ADB36-E941-4F04-8593-5153AFC3ED59}" dt="2023-03-22T08:18:35.150" v="43" actId="20577"/>
          <ac:spMkLst>
            <pc:docMk/>
            <pc:sldMk cId="1961860546" sldId="6021"/>
            <ac:spMk id="8" creationId="{A7E204C7-E138-D515-BE3C-14EF0EA0836A}"/>
          </ac:spMkLst>
        </pc:spChg>
        <pc:cxnChg chg="add mod">
          <ac:chgData name="Josef Papenfort" userId="S::josefp@beckhoff.com::96b0849d-264b-4c3d-a399-4ad88ffa6bd3" providerId="AD" clId="Web-{9B5ADB36-E941-4F04-8593-5153AFC3ED59}" dt="2023-03-22T08:18:43.995" v="46" actId="14100"/>
          <ac:cxnSpMkLst>
            <pc:docMk/>
            <pc:sldMk cId="1961860546" sldId="6021"/>
            <ac:cxnSpMk id="2" creationId="{FD0A0357-E4E4-E74C-C0AC-8686B4BBF10A}"/>
          </ac:cxnSpMkLst>
        </pc:cxnChg>
      </pc:sldChg>
      <pc:sldChg chg="delSp add replId">
        <pc:chgData name="Josef Papenfort" userId="S::josefp@beckhoff.com::96b0849d-264b-4c3d-a399-4ad88ffa6bd3" providerId="AD" clId="Web-{9B5ADB36-E941-4F04-8593-5153AFC3ED59}" dt="2023-03-22T08:15:50.076" v="5"/>
        <pc:sldMkLst>
          <pc:docMk/>
          <pc:sldMk cId="1762040051" sldId="6183"/>
        </pc:sldMkLst>
        <pc:spChg chg="del">
          <ac:chgData name="Josef Papenfort" userId="S::josefp@beckhoff.com::96b0849d-264b-4c3d-a399-4ad88ffa6bd3" providerId="AD" clId="Web-{9B5ADB36-E941-4F04-8593-5153AFC3ED59}" dt="2023-03-22T08:15:48.592" v="4"/>
          <ac:spMkLst>
            <pc:docMk/>
            <pc:sldMk cId="1762040051" sldId="6183"/>
            <ac:spMk id="7" creationId="{8F64AF01-B483-3DF2-A8E4-2F4B09C28B66}"/>
          </ac:spMkLst>
        </pc:spChg>
        <pc:spChg chg="del">
          <ac:chgData name="Josef Papenfort" userId="S::josefp@beckhoff.com::96b0849d-264b-4c3d-a399-4ad88ffa6bd3" providerId="AD" clId="Web-{9B5ADB36-E941-4F04-8593-5153AFC3ED59}" dt="2023-03-22T08:15:47.545" v="3"/>
          <ac:spMkLst>
            <pc:docMk/>
            <pc:sldMk cId="1762040051" sldId="6183"/>
            <ac:spMk id="11" creationId="{E6EA19AD-FFF5-5A38-A5C0-7FA2F714DA01}"/>
          </ac:spMkLst>
        </pc:spChg>
        <pc:picChg chg="del">
          <ac:chgData name="Josef Papenfort" userId="S::josefp@beckhoff.com::96b0849d-264b-4c3d-a399-4ad88ffa6bd3" providerId="AD" clId="Web-{9B5ADB36-E941-4F04-8593-5153AFC3ED59}" dt="2023-03-22T08:15:50.076" v="5"/>
          <ac:picMkLst>
            <pc:docMk/>
            <pc:sldMk cId="1762040051" sldId="6183"/>
            <ac:picMk id="3" creationId="{D80E2C28-3C0B-0AFE-8449-C7A8E3FDFBFB}"/>
          </ac:picMkLst>
        </pc:picChg>
        <pc:picChg chg="del">
          <ac:chgData name="Josef Papenfort" userId="S::josefp@beckhoff.com::96b0849d-264b-4c3d-a399-4ad88ffa6bd3" providerId="AD" clId="Web-{9B5ADB36-E941-4F04-8593-5153AFC3ED59}" dt="2023-03-22T08:15:43.076" v="1"/>
          <ac:picMkLst>
            <pc:docMk/>
            <pc:sldMk cId="1762040051" sldId="6183"/>
            <ac:picMk id="5" creationId="{F0FAD63B-1D6E-895C-38F8-10A903D454ED}"/>
          </ac:picMkLst>
        </pc:picChg>
        <pc:cxnChg chg="del">
          <ac:chgData name="Josef Papenfort" userId="S::josefp@beckhoff.com::96b0849d-264b-4c3d-a399-4ad88ffa6bd3" providerId="AD" clId="Web-{9B5ADB36-E941-4F04-8593-5153AFC3ED59}" dt="2023-03-22T08:15:46.076" v="2"/>
          <ac:cxnSpMkLst>
            <pc:docMk/>
            <pc:sldMk cId="1762040051" sldId="6183"/>
            <ac:cxnSpMk id="14" creationId="{155A4F57-365C-F08E-63EE-80721C0FBB93}"/>
          </ac:cxnSpMkLst>
        </pc:cxnChg>
      </pc:sldChg>
    </pc:docChg>
  </pc:docChgLst>
  <pc:docChgLst>
    <pc:chgData name="Nicolas Camargo Torres" userId="S::nicolasc@beckhoff.com::45dc002d-c917-43dc-bfa6-40e490b83994" providerId="AD" clId="Web-{F354DEB5-2705-4701-98D0-A74121AC8209}"/>
    <pc:docChg chg="modSld">
      <pc:chgData name="Nicolas Camargo Torres" userId="S::nicolasc@beckhoff.com::45dc002d-c917-43dc-bfa6-40e490b83994" providerId="AD" clId="Web-{F354DEB5-2705-4701-98D0-A74121AC8209}" dt="2023-10-23T14:03:25.901" v="7"/>
      <pc:docMkLst>
        <pc:docMk/>
      </pc:docMkLst>
      <pc:sldChg chg="modSp">
        <pc:chgData name="Nicolas Camargo Torres" userId="S::nicolasc@beckhoff.com::45dc002d-c917-43dc-bfa6-40e490b83994" providerId="AD" clId="Web-{F354DEB5-2705-4701-98D0-A74121AC8209}" dt="2023-10-23T14:03:25.901" v="7"/>
        <pc:sldMkLst>
          <pc:docMk/>
          <pc:sldMk cId="482592631" sldId="2145708570"/>
        </pc:sldMkLst>
        <pc:graphicFrameChg chg="mod modGraphic">
          <ac:chgData name="Nicolas Camargo Torres" userId="S::nicolasc@beckhoff.com::45dc002d-c917-43dc-bfa6-40e490b83994" providerId="AD" clId="Web-{F354DEB5-2705-4701-98D0-A74121AC8209}" dt="2023-10-23T14:03:25.901" v="7"/>
          <ac:graphicFrameMkLst>
            <pc:docMk/>
            <pc:sldMk cId="482592631" sldId="2145708570"/>
            <ac:graphicFrameMk id="10" creationId="{E89D06EA-E0DA-D722-A966-04AE03E51BD8}"/>
          </ac:graphicFrameMkLst>
        </pc:graphicFrameChg>
      </pc:sldChg>
    </pc:docChg>
  </pc:docChgLst>
  <pc:docChgLst>
    <pc:chgData name="Birte Reineke" userId="S::birter@beckhoff.com::fedf80b8-444a-4771-98f7-922ea357b18f" providerId="AD" clId="Web-{F3976DA7-62C4-4732-ABCE-F557AA6CD118}"/>
    <pc:docChg chg="delSld modSld">
      <pc:chgData name="Birte Reineke" userId="S::birter@beckhoff.com::fedf80b8-444a-4771-98f7-922ea357b18f" providerId="AD" clId="Web-{F3976DA7-62C4-4732-ABCE-F557AA6CD118}" dt="2023-03-22T11:20:55.511" v="54"/>
      <pc:docMkLst>
        <pc:docMk/>
      </pc:docMkLst>
      <pc:sldChg chg="modSp del">
        <pc:chgData name="Birte Reineke" userId="S::birter@beckhoff.com::fedf80b8-444a-4771-98f7-922ea357b18f" providerId="AD" clId="Web-{F3976DA7-62C4-4732-ABCE-F557AA6CD118}" dt="2023-03-22T11:20:55.511" v="54"/>
        <pc:sldMkLst>
          <pc:docMk/>
          <pc:sldMk cId="3705717124" sldId="5961"/>
        </pc:sldMkLst>
        <pc:graphicFrameChg chg="mod modGraphic">
          <ac:chgData name="Birte Reineke" userId="S::birter@beckhoff.com::fedf80b8-444a-4771-98f7-922ea357b18f" providerId="AD" clId="Web-{F3976DA7-62C4-4732-ABCE-F557AA6CD118}" dt="2023-03-22T11:19:24.415" v="18"/>
          <ac:graphicFrameMkLst>
            <pc:docMk/>
            <pc:sldMk cId="3705717124" sldId="5961"/>
            <ac:graphicFrameMk id="4" creationId="{D06777BE-9D13-2B9E-31FB-9ECB990A2E5B}"/>
          </ac:graphicFrameMkLst>
        </pc:graphicFrameChg>
      </pc:sldChg>
      <pc:sldChg chg="modSp">
        <pc:chgData name="Birte Reineke" userId="S::birter@beckhoff.com::fedf80b8-444a-4771-98f7-922ea357b18f" providerId="AD" clId="Web-{F3976DA7-62C4-4732-ABCE-F557AA6CD118}" dt="2023-03-22T11:20:37.698" v="53"/>
        <pc:sldMkLst>
          <pc:docMk/>
          <pc:sldMk cId="4005353035" sldId="6184"/>
        </pc:sldMkLst>
        <pc:graphicFrameChg chg="mod modGraphic">
          <ac:chgData name="Birte Reineke" userId="S::birter@beckhoff.com::fedf80b8-444a-4771-98f7-922ea357b18f" providerId="AD" clId="Web-{F3976DA7-62C4-4732-ABCE-F557AA6CD118}" dt="2023-03-22T11:20:37.698" v="53"/>
          <ac:graphicFrameMkLst>
            <pc:docMk/>
            <pc:sldMk cId="4005353035" sldId="6184"/>
            <ac:graphicFrameMk id="4" creationId="{D806BC20-A28F-A043-2871-8B47ED814654}"/>
          </ac:graphicFrameMkLst>
        </pc:graphicFrameChg>
      </pc:sldChg>
    </pc:docChg>
  </pc:docChgLst>
  <pc:docChgLst>
    <pc:chgData name="Julian Thielemann" userId="S::juliant@beckhoff.com::38609d7c-9634-4bb8-86d0-43eb14ed7d1a" providerId="AD" clId="Web-{5BD0B57C-922F-4CD7-BB85-667614FD3898}"/>
    <pc:docChg chg="modSld">
      <pc:chgData name="Julian Thielemann" userId="S::juliant@beckhoff.com::38609d7c-9634-4bb8-86d0-43eb14ed7d1a" providerId="AD" clId="Web-{5BD0B57C-922F-4CD7-BB85-667614FD3898}" dt="2023-10-25T08:58:48.692" v="30" actId="20577"/>
      <pc:docMkLst>
        <pc:docMk/>
      </pc:docMkLst>
      <pc:sldChg chg="modSp">
        <pc:chgData name="Julian Thielemann" userId="S::juliant@beckhoff.com::38609d7c-9634-4bb8-86d0-43eb14ed7d1a" providerId="AD" clId="Web-{5BD0B57C-922F-4CD7-BB85-667614FD3898}" dt="2023-10-25T08:58:48.692" v="30" actId="20577"/>
        <pc:sldMkLst>
          <pc:docMk/>
          <pc:sldMk cId="2530468997" sldId="6250"/>
        </pc:sldMkLst>
        <pc:spChg chg="mod">
          <ac:chgData name="Julian Thielemann" userId="S::juliant@beckhoff.com::38609d7c-9634-4bb8-86d0-43eb14ed7d1a" providerId="AD" clId="Web-{5BD0B57C-922F-4CD7-BB85-667614FD3898}" dt="2023-10-25T08:58:48.692" v="30" actId="20577"/>
          <ac:spMkLst>
            <pc:docMk/>
            <pc:sldMk cId="2530468997" sldId="6250"/>
            <ac:spMk id="60" creationId="{06948152-DC29-1C40-3D8D-488182FBC1BF}"/>
          </ac:spMkLst>
        </pc:spChg>
      </pc:sldChg>
    </pc:docChg>
  </pc:docChgLst>
  <pc:docChgLst>
    <pc:chgData name="Sven Oberschmidt" userId="S::sveno@beckhoff.com::53cafdbe-b8d1-4324-88ab-c0e8cad74849" providerId="AD" clId="Web-{C9787325-A9A5-4B3C-A8A5-B3E2D8A17D1E}"/>
    <pc:docChg chg="modSld">
      <pc:chgData name="Sven Oberschmidt" userId="S::sveno@beckhoff.com::53cafdbe-b8d1-4324-88ab-c0e8cad74849" providerId="AD" clId="Web-{C9787325-A9A5-4B3C-A8A5-B3E2D8A17D1E}" dt="2022-05-19T09:18:05.381" v="212" actId="20577"/>
      <pc:docMkLst>
        <pc:docMk/>
      </pc:docMkLst>
      <pc:sldChg chg="addSp delSp modSp">
        <pc:chgData name="Sven Oberschmidt" userId="S::sveno@beckhoff.com::53cafdbe-b8d1-4324-88ab-c0e8cad74849" providerId="AD" clId="Web-{C9787325-A9A5-4B3C-A8A5-B3E2D8A17D1E}" dt="2022-05-19T09:18:05.381" v="212" actId="20577"/>
        <pc:sldMkLst>
          <pc:docMk/>
          <pc:sldMk cId="2398328269" sldId="5997"/>
        </pc:sldMkLst>
        <pc:spChg chg="mod">
          <ac:chgData name="Sven Oberschmidt" userId="S::sveno@beckhoff.com::53cafdbe-b8d1-4324-88ab-c0e8cad74849" providerId="AD" clId="Web-{C9787325-A9A5-4B3C-A8A5-B3E2D8A17D1E}" dt="2022-05-19T09:18:05.381" v="212" actId="20577"/>
          <ac:spMkLst>
            <pc:docMk/>
            <pc:sldMk cId="2398328269" sldId="5997"/>
            <ac:spMk id="2" creationId="{16CA2A17-279F-4300-80CB-6D61AC898F98}"/>
          </ac:spMkLst>
        </pc:spChg>
        <pc:picChg chg="del">
          <ac:chgData name="Sven Oberschmidt" userId="S::sveno@beckhoff.com::53cafdbe-b8d1-4324-88ab-c0e8cad74849" providerId="AD" clId="Web-{C9787325-A9A5-4B3C-A8A5-B3E2D8A17D1E}" dt="2022-05-19T09:17:49.458" v="204"/>
          <ac:picMkLst>
            <pc:docMk/>
            <pc:sldMk cId="2398328269" sldId="5997"/>
            <ac:picMk id="3" creationId="{00000000-0000-0000-0000-000000000000}"/>
          </ac:picMkLst>
        </pc:picChg>
        <pc:picChg chg="add mod">
          <ac:chgData name="Sven Oberschmidt" userId="S::sveno@beckhoff.com::53cafdbe-b8d1-4324-88ab-c0e8cad74849" providerId="AD" clId="Web-{C9787325-A9A5-4B3C-A8A5-B3E2D8A17D1E}" dt="2022-05-19T09:17:37.426" v="203"/>
          <ac:picMkLst>
            <pc:docMk/>
            <pc:sldMk cId="2398328269" sldId="5997"/>
            <ac:picMk id="4" creationId="{2B33986B-7C15-11BA-3D13-FEC12375745C}"/>
          </ac:picMkLst>
        </pc:picChg>
      </pc:sldChg>
      <pc:sldChg chg="modSp">
        <pc:chgData name="Sven Oberschmidt" userId="S::sveno@beckhoff.com::53cafdbe-b8d1-4324-88ab-c0e8cad74849" providerId="AD" clId="Web-{C9787325-A9A5-4B3C-A8A5-B3E2D8A17D1E}" dt="2022-05-19T09:17:34.582" v="202" actId="20577"/>
        <pc:sldMkLst>
          <pc:docMk/>
          <pc:sldMk cId="1654606388" sldId="5998"/>
        </pc:sldMkLst>
        <pc:spChg chg="mod">
          <ac:chgData name="Sven Oberschmidt" userId="S::sveno@beckhoff.com::53cafdbe-b8d1-4324-88ab-c0e8cad74849" providerId="AD" clId="Web-{C9787325-A9A5-4B3C-A8A5-B3E2D8A17D1E}" dt="2022-05-19T09:17:34.582" v="202" actId="20577"/>
          <ac:spMkLst>
            <pc:docMk/>
            <pc:sldMk cId="1654606388" sldId="5998"/>
            <ac:spMk id="2" creationId="{16CA2A17-279F-4300-80CB-6D61AC898F98}"/>
          </ac:spMkLst>
        </pc:spChg>
        <pc:spChg chg="mod">
          <ac:chgData name="Sven Oberschmidt" userId="S::sveno@beckhoff.com::53cafdbe-b8d1-4324-88ab-c0e8cad74849" providerId="AD" clId="Web-{C9787325-A9A5-4B3C-A8A5-B3E2D8A17D1E}" dt="2022-05-19T09:15:49.560" v="198" actId="20577"/>
          <ac:spMkLst>
            <pc:docMk/>
            <pc:sldMk cId="1654606388" sldId="5998"/>
            <ac:spMk id="15" creationId="{31811BD3-ECBA-4522-A0DE-4F60AD4DF8D1}"/>
          </ac:spMkLst>
        </pc:spChg>
      </pc:sldChg>
      <pc:sldChg chg="modSp">
        <pc:chgData name="Sven Oberschmidt" userId="S::sveno@beckhoff.com::53cafdbe-b8d1-4324-88ab-c0e8cad74849" providerId="AD" clId="Web-{C9787325-A9A5-4B3C-A8A5-B3E2D8A17D1E}" dt="2022-05-19T09:14:10.960" v="183" actId="20577"/>
        <pc:sldMkLst>
          <pc:docMk/>
          <pc:sldMk cId="3065678132" sldId="6019"/>
        </pc:sldMkLst>
        <pc:spChg chg="mod">
          <ac:chgData name="Sven Oberschmidt" userId="S::sveno@beckhoff.com::53cafdbe-b8d1-4324-88ab-c0e8cad74849" providerId="AD" clId="Web-{C9787325-A9A5-4B3C-A8A5-B3E2D8A17D1E}" dt="2022-05-19T09:14:10.960" v="183" actId="20577"/>
          <ac:spMkLst>
            <pc:docMk/>
            <pc:sldMk cId="3065678132" sldId="6019"/>
            <ac:spMk id="2" creationId="{16CA2A17-279F-4300-80CB-6D61AC898F98}"/>
          </ac:spMkLst>
        </pc:spChg>
        <pc:spChg chg="mod">
          <ac:chgData name="Sven Oberschmidt" userId="S::sveno@beckhoff.com::53cafdbe-b8d1-4324-88ab-c0e8cad74849" providerId="AD" clId="Web-{C9787325-A9A5-4B3C-A8A5-B3E2D8A17D1E}" dt="2022-05-19T09:11:56.108" v="130" actId="20577"/>
          <ac:spMkLst>
            <pc:docMk/>
            <pc:sldMk cId="3065678132" sldId="6019"/>
            <ac:spMk id="15" creationId="{31811BD3-ECBA-4522-A0DE-4F60AD4DF8D1}"/>
          </ac:spMkLst>
        </pc:spChg>
      </pc:sldChg>
    </pc:docChg>
  </pc:docChgLst>
  <pc:docChgLst>
    <pc:chgData name="Torsten Förder" userId="c7e7900e-8296-4cd5-a812-5b80994e38c7" providerId="ADAL" clId="{FFB5E0F1-A715-4D64-BBB0-4F71350B38E5}"/>
    <pc:docChg chg="undo custSel addSld modSld sldOrd">
      <pc:chgData name="Torsten Förder" userId="c7e7900e-8296-4cd5-a812-5b80994e38c7" providerId="ADAL" clId="{FFB5E0F1-A715-4D64-BBB0-4F71350B38E5}" dt="2023-03-30T14:43:35.972" v="9912" actId="20577"/>
      <pc:docMkLst>
        <pc:docMk/>
      </pc:docMkLst>
      <pc:sldChg chg="modSp mod">
        <pc:chgData name="Torsten Förder" userId="c7e7900e-8296-4cd5-a812-5b80994e38c7" providerId="ADAL" clId="{FFB5E0F1-A715-4D64-BBB0-4F71350B38E5}" dt="2023-03-24T09:58:10.562" v="2870" actId="20577"/>
        <pc:sldMkLst>
          <pc:docMk/>
          <pc:sldMk cId="4264053817" sldId="1325"/>
        </pc:sldMkLst>
        <pc:spChg chg="mod">
          <ac:chgData name="Torsten Förder" userId="c7e7900e-8296-4cd5-a812-5b80994e38c7" providerId="ADAL" clId="{FFB5E0F1-A715-4D64-BBB0-4F71350B38E5}" dt="2023-03-24T09:58:10.562" v="2870" actId="20577"/>
          <ac:spMkLst>
            <pc:docMk/>
            <pc:sldMk cId="4264053817" sldId="1325"/>
            <ac:spMk id="5" creationId="{00000000-0000-0000-0000-000000000000}"/>
          </ac:spMkLst>
        </pc:spChg>
      </pc:sldChg>
      <pc:sldChg chg="modSp mod">
        <pc:chgData name="Torsten Förder" userId="c7e7900e-8296-4cd5-a812-5b80994e38c7" providerId="ADAL" clId="{FFB5E0F1-A715-4D64-BBB0-4F71350B38E5}" dt="2023-03-24T08:52:40.181" v="8" actId="6549"/>
        <pc:sldMkLst>
          <pc:docMk/>
          <pc:sldMk cId="2156909049" sldId="6022"/>
        </pc:sldMkLst>
        <pc:spChg chg="mod">
          <ac:chgData name="Torsten Förder" userId="c7e7900e-8296-4cd5-a812-5b80994e38c7" providerId="ADAL" clId="{FFB5E0F1-A715-4D64-BBB0-4F71350B38E5}" dt="2023-03-24T08:52:40.181" v="8" actId="6549"/>
          <ac:spMkLst>
            <pc:docMk/>
            <pc:sldMk cId="2156909049" sldId="6022"/>
            <ac:spMk id="5" creationId="{00000000-0000-0000-0000-000000000000}"/>
          </ac:spMkLst>
        </pc:spChg>
      </pc:sldChg>
      <pc:sldChg chg="modSp mod">
        <pc:chgData name="Torsten Förder" userId="c7e7900e-8296-4cd5-a812-5b80994e38c7" providerId="ADAL" clId="{FFB5E0F1-A715-4D64-BBB0-4F71350B38E5}" dt="2023-03-24T08:53:00.064" v="11" actId="6549"/>
        <pc:sldMkLst>
          <pc:docMk/>
          <pc:sldMk cId="2113553629" sldId="6024"/>
        </pc:sldMkLst>
        <pc:spChg chg="mod">
          <ac:chgData name="Torsten Förder" userId="c7e7900e-8296-4cd5-a812-5b80994e38c7" providerId="ADAL" clId="{FFB5E0F1-A715-4D64-BBB0-4F71350B38E5}" dt="2023-03-24T08:53:00.064" v="11" actId="6549"/>
          <ac:spMkLst>
            <pc:docMk/>
            <pc:sldMk cId="2113553629" sldId="6024"/>
            <ac:spMk id="5" creationId="{00000000-0000-0000-0000-000000000000}"/>
          </ac:spMkLst>
        </pc:spChg>
      </pc:sldChg>
      <pc:sldChg chg="modSp mod">
        <pc:chgData name="Torsten Förder" userId="c7e7900e-8296-4cd5-a812-5b80994e38c7" providerId="ADAL" clId="{FFB5E0F1-A715-4D64-BBB0-4F71350B38E5}" dt="2023-03-24T08:53:14.541" v="15" actId="6549"/>
        <pc:sldMkLst>
          <pc:docMk/>
          <pc:sldMk cId="1232554217" sldId="6025"/>
        </pc:sldMkLst>
        <pc:spChg chg="mod">
          <ac:chgData name="Torsten Förder" userId="c7e7900e-8296-4cd5-a812-5b80994e38c7" providerId="ADAL" clId="{FFB5E0F1-A715-4D64-BBB0-4F71350B38E5}" dt="2023-03-24T08:53:14.541" v="15" actId="6549"/>
          <ac:spMkLst>
            <pc:docMk/>
            <pc:sldMk cId="1232554217" sldId="6025"/>
            <ac:spMk id="5" creationId="{00000000-0000-0000-0000-000000000000}"/>
          </ac:spMkLst>
        </pc:spChg>
      </pc:sldChg>
      <pc:sldChg chg="modSp mod">
        <pc:chgData name="Torsten Förder" userId="c7e7900e-8296-4cd5-a812-5b80994e38c7" providerId="ADAL" clId="{FFB5E0F1-A715-4D64-BBB0-4F71350B38E5}" dt="2023-03-24T08:52:46.338" v="9" actId="6549"/>
        <pc:sldMkLst>
          <pc:docMk/>
          <pc:sldMk cId="2749400173" sldId="6026"/>
        </pc:sldMkLst>
        <pc:spChg chg="mod">
          <ac:chgData name="Torsten Förder" userId="c7e7900e-8296-4cd5-a812-5b80994e38c7" providerId="ADAL" clId="{FFB5E0F1-A715-4D64-BBB0-4F71350B38E5}" dt="2023-03-24T08:52:46.338" v="9" actId="6549"/>
          <ac:spMkLst>
            <pc:docMk/>
            <pc:sldMk cId="2749400173" sldId="6026"/>
            <ac:spMk id="5" creationId="{00000000-0000-0000-0000-000000000000}"/>
          </ac:spMkLst>
        </pc:spChg>
      </pc:sldChg>
      <pc:sldChg chg="modSp mod">
        <pc:chgData name="Torsten Förder" userId="c7e7900e-8296-4cd5-a812-5b80994e38c7" providerId="ADAL" clId="{FFB5E0F1-A715-4D64-BBB0-4F71350B38E5}" dt="2023-03-24T08:52:32.327" v="7" actId="20577"/>
        <pc:sldMkLst>
          <pc:docMk/>
          <pc:sldMk cId="3703222604" sldId="6179"/>
        </pc:sldMkLst>
        <pc:spChg chg="mod">
          <ac:chgData name="Torsten Förder" userId="c7e7900e-8296-4cd5-a812-5b80994e38c7" providerId="ADAL" clId="{FFB5E0F1-A715-4D64-BBB0-4F71350B38E5}" dt="2023-03-24T08:52:32.327" v="7" actId="20577"/>
          <ac:spMkLst>
            <pc:docMk/>
            <pc:sldMk cId="3703222604" sldId="6179"/>
            <ac:spMk id="5" creationId="{00000000-0000-0000-0000-000000000000}"/>
          </ac:spMkLst>
        </pc:spChg>
      </pc:sldChg>
      <pc:sldChg chg="modSp mod">
        <pc:chgData name="Torsten Förder" userId="c7e7900e-8296-4cd5-a812-5b80994e38c7" providerId="ADAL" clId="{FFB5E0F1-A715-4D64-BBB0-4F71350B38E5}" dt="2023-03-24T08:52:49.059" v="10" actId="6549"/>
        <pc:sldMkLst>
          <pc:docMk/>
          <pc:sldMk cId="2305679468" sldId="6180"/>
        </pc:sldMkLst>
        <pc:spChg chg="mod">
          <ac:chgData name="Torsten Förder" userId="c7e7900e-8296-4cd5-a812-5b80994e38c7" providerId="ADAL" clId="{FFB5E0F1-A715-4D64-BBB0-4F71350B38E5}" dt="2023-03-24T08:52:49.059" v="10" actId="6549"/>
          <ac:spMkLst>
            <pc:docMk/>
            <pc:sldMk cId="2305679468" sldId="6180"/>
            <ac:spMk id="5" creationId="{00000000-0000-0000-0000-000000000000}"/>
          </ac:spMkLst>
        </pc:spChg>
      </pc:sldChg>
      <pc:sldChg chg="modSp mod">
        <pc:chgData name="Torsten Förder" userId="c7e7900e-8296-4cd5-a812-5b80994e38c7" providerId="ADAL" clId="{FFB5E0F1-A715-4D64-BBB0-4F71350B38E5}" dt="2023-03-24T08:53:07.167" v="13" actId="6549"/>
        <pc:sldMkLst>
          <pc:docMk/>
          <pc:sldMk cId="1314452402" sldId="6181"/>
        </pc:sldMkLst>
        <pc:spChg chg="mod">
          <ac:chgData name="Torsten Förder" userId="c7e7900e-8296-4cd5-a812-5b80994e38c7" providerId="ADAL" clId="{FFB5E0F1-A715-4D64-BBB0-4F71350B38E5}" dt="2023-03-24T08:53:07.167" v="13" actId="6549"/>
          <ac:spMkLst>
            <pc:docMk/>
            <pc:sldMk cId="1314452402" sldId="6181"/>
            <ac:spMk id="5" creationId="{00000000-0000-0000-0000-000000000000}"/>
          </ac:spMkLst>
        </pc:spChg>
      </pc:sldChg>
      <pc:sldChg chg="modSp mod">
        <pc:chgData name="Torsten Förder" userId="c7e7900e-8296-4cd5-a812-5b80994e38c7" providerId="ADAL" clId="{FFB5E0F1-A715-4D64-BBB0-4F71350B38E5}" dt="2023-03-24T08:53:03.787" v="12" actId="6549"/>
        <pc:sldMkLst>
          <pc:docMk/>
          <pc:sldMk cId="3465699898" sldId="6182"/>
        </pc:sldMkLst>
        <pc:spChg chg="mod">
          <ac:chgData name="Torsten Förder" userId="c7e7900e-8296-4cd5-a812-5b80994e38c7" providerId="ADAL" clId="{FFB5E0F1-A715-4D64-BBB0-4F71350B38E5}" dt="2023-03-24T08:53:03.787" v="12" actId="6549"/>
          <ac:spMkLst>
            <pc:docMk/>
            <pc:sldMk cId="3465699898" sldId="6182"/>
            <ac:spMk id="5" creationId="{00000000-0000-0000-0000-000000000000}"/>
          </ac:spMkLst>
        </pc:spChg>
      </pc:sldChg>
      <pc:sldChg chg="modSp mod ord">
        <pc:chgData name="Torsten Förder" userId="c7e7900e-8296-4cd5-a812-5b80994e38c7" providerId="ADAL" clId="{FFB5E0F1-A715-4D64-BBB0-4F71350B38E5}" dt="2023-03-24T12:56:51.646" v="8666"/>
        <pc:sldMkLst>
          <pc:docMk/>
          <pc:sldMk cId="2081591040" sldId="6193"/>
        </pc:sldMkLst>
        <pc:spChg chg="mod">
          <ac:chgData name="Torsten Förder" userId="c7e7900e-8296-4cd5-a812-5b80994e38c7" providerId="ADAL" clId="{FFB5E0F1-A715-4D64-BBB0-4F71350B38E5}" dt="2023-03-24T08:53:10.276" v="14" actId="6549"/>
          <ac:spMkLst>
            <pc:docMk/>
            <pc:sldMk cId="2081591040" sldId="6193"/>
            <ac:spMk id="5" creationId="{00000000-0000-0000-0000-000000000000}"/>
          </ac:spMkLst>
        </pc:spChg>
      </pc:sldChg>
      <pc:sldChg chg="addSp delSp modSp mod modNotesTx">
        <pc:chgData name="Torsten Förder" userId="c7e7900e-8296-4cd5-a812-5b80994e38c7" providerId="ADAL" clId="{FFB5E0F1-A715-4D64-BBB0-4F71350B38E5}" dt="2023-03-24T12:17:47.006" v="8649" actId="20577"/>
        <pc:sldMkLst>
          <pc:docMk/>
          <pc:sldMk cId="3587912488" sldId="6194"/>
        </pc:sldMkLst>
        <pc:spChg chg="mod">
          <ac:chgData name="Torsten Förder" userId="c7e7900e-8296-4cd5-a812-5b80994e38c7" providerId="ADAL" clId="{FFB5E0F1-A715-4D64-BBB0-4F71350B38E5}" dt="2023-03-24T11:15:51.098" v="7834" actId="20577"/>
          <ac:spMkLst>
            <pc:docMk/>
            <pc:sldMk cId="3587912488" sldId="6194"/>
            <ac:spMk id="2" creationId="{7E302B05-0E4A-7A67-50ED-0B409571BBF2}"/>
          </ac:spMkLst>
        </pc:spChg>
        <pc:spChg chg="mod">
          <ac:chgData name="Torsten Förder" userId="c7e7900e-8296-4cd5-a812-5b80994e38c7" providerId="ADAL" clId="{FFB5E0F1-A715-4D64-BBB0-4F71350B38E5}" dt="2023-03-24T08:51:56.889" v="0" actId="790"/>
          <ac:spMkLst>
            <pc:docMk/>
            <pc:sldMk cId="3587912488" sldId="6194"/>
            <ac:spMk id="3" creationId="{051C0CB7-F37B-DDD1-D712-3D0905E53CAC}"/>
          </ac:spMkLst>
        </pc:spChg>
        <pc:spChg chg="add mod">
          <ac:chgData name="Torsten Förder" userId="c7e7900e-8296-4cd5-a812-5b80994e38c7" providerId="ADAL" clId="{FFB5E0F1-A715-4D64-BBB0-4F71350B38E5}" dt="2023-03-24T10:11:13.381" v="4056" actId="552"/>
          <ac:spMkLst>
            <pc:docMk/>
            <pc:sldMk cId="3587912488" sldId="6194"/>
            <ac:spMk id="5" creationId="{2A32A62F-08E7-17B7-37CE-EE0F7E867060}"/>
          </ac:spMkLst>
        </pc:spChg>
        <pc:spChg chg="add mod">
          <ac:chgData name="Torsten Förder" userId="c7e7900e-8296-4cd5-a812-5b80994e38c7" providerId="ADAL" clId="{FFB5E0F1-A715-4D64-BBB0-4F71350B38E5}" dt="2023-03-24T10:11:36.844" v="4059" actId="552"/>
          <ac:spMkLst>
            <pc:docMk/>
            <pc:sldMk cId="3587912488" sldId="6194"/>
            <ac:spMk id="6" creationId="{96B67527-5760-8FD3-BDD3-5F95F0857317}"/>
          </ac:spMkLst>
        </pc:spChg>
        <pc:spChg chg="add mod">
          <ac:chgData name="Torsten Förder" userId="c7e7900e-8296-4cd5-a812-5b80994e38c7" providerId="ADAL" clId="{FFB5E0F1-A715-4D64-BBB0-4F71350B38E5}" dt="2023-03-24T10:11:16.915" v="4057" actId="465"/>
          <ac:spMkLst>
            <pc:docMk/>
            <pc:sldMk cId="3587912488" sldId="6194"/>
            <ac:spMk id="7" creationId="{BB38614E-873A-D62B-0A4E-5C0676FF61B1}"/>
          </ac:spMkLst>
        </pc:spChg>
        <pc:spChg chg="add mod">
          <ac:chgData name="Torsten Förder" userId="c7e7900e-8296-4cd5-a812-5b80994e38c7" providerId="ADAL" clId="{FFB5E0F1-A715-4D64-BBB0-4F71350B38E5}" dt="2023-03-24T10:11:36.844" v="4059" actId="552"/>
          <ac:spMkLst>
            <pc:docMk/>
            <pc:sldMk cId="3587912488" sldId="6194"/>
            <ac:spMk id="8" creationId="{965D4435-DE2C-13DC-16BB-852389F72439}"/>
          </ac:spMkLst>
        </pc:spChg>
        <pc:spChg chg="add del mod">
          <ac:chgData name="Torsten Förder" userId="c7e7900e-8296-4cd5-a812-5b80994e38c7" providerId="ADAL" clId="{FFB5E0F1-A715-4D64-BBB0-4F71350B38E5}" dt="2023-03-24T09:48:44.302" v="1193" actId="478"/>
          <ac:spMkLst>
            <pc:docMk/>
            <pc:sldMk cId="3587912488" sldId="6194"/>
            <ac:spMk id="9" creationId="{4B5970D6-1C32-ECCE-5189-01325EDF4BA3}"/>
          </ac:spMkLst>
        </pc:spChg>
        <pc:spChg chg="add del mod">
          <ac:chgData name="Torsten Förder" userId="c7e7900e-8296-4cd5-a812-5b80994e38c7" providerId="ADAL" clId="{FFB5E0F1-A715-4D64-BBB0-4F71350B38E5}" dt="2023-03-24T09:48:41.996" v="1192" actId="478"/>
          <ac:spMkLst>
            <pc:docMk/>
            <pc:sldMk cId="3587912488" sldId="6194"/>
            <ac:spMk id="10" creationId="{C594EE67-8FA4-C6F5-432B-28FC199EC3C5}"/>
          </ac:spMkLst>
        </pc:spChg>
        <pc:spChg chg="add mod">
          <ac:chgData name="Torsten Förder" userId="c7e7900e-8296-4cd5-a812-5b80994e38c7" providerId="ADAL" clId="{FFB5E0F1-A715-4D64-BBB0-4F71350B38E5}" dt="2023-03-24T10:11:13.381" v="4056" actId="552"/>
          <ac:spMkLst>
            <pc:docMk/>
            <pc:sldMk cId="3587912488" sldId="6194"/>
            <ac:spMk id="11" creationId="{1791DF65-0938-3707-2465-6286C1DA2273}"/>
          </ac:spMkLst>
        </pc:spChg>
        <pc:spChg chg="add mod">
          <ac:chgData name="Torsten Förder" userId="c7e7900e-8296-4cd5-a812-5b80994e38c7" providerId="ADAL" clId="{FFB5E0F1-A715-4D64-BBB0-4F71350B38E5}" dt="2023-03-24T12:07:32.765" v="8160" actId="20577"/>
          <ac:spMkLst>
            <pc:docMk/>
            <pc:sldMk cId="3587912488" sldId="6194"/>
            <ac:spMk id="12" creationId="{E8B53BC9-FFDF-76C6-80FB-16B98AAF01C5}"/>
          </ac:spMkLst>
        </pc:spChg>
      </pc:sldChg>
      <pc:sldChg chg="addSp delSp modSp new mod ord modNotesTx">
        <pc:chgData name="Torsten Förder" userId="c7e7900e-8296-4cd5-a812-5b80994e38c7" providerId="ADAL" clId="{FFB5E0F1-A715-4D64-BBB0-4F71350B38E5}" dt="2023-03-24T12:17:57.670" v="8654" actId="14"/>
        <pc:sldMkLst>
          <pc:docMk/>
          <pc:sldMk cId="2701461303" sldId="6195"/>
        </pc:sldMkLst>
        <pc:spChg chg="mod">
          <ac:chgData name="Torsten Förder" userId="c7e7900e-8296-4cd5-a812-5b80994e38c7" providerId="ADAL" clId="{FFB5E0F1-A715-4D64-BBB0-4F71350B38E5}" dt="2023-03-24T11:09:47.531" v="7642" actId="20577"/>
          <ac:spMkLst>
            <pc:docMk/>
            <pc:sldMk cId="2701461303" sldId="6195"/>
            <ac:spMk id="2" creationId="{BD197E6F-5D9C-17FD-CDD9-A62B79F81B05}"/>
          </ac:spMkLst>
        </pc:spChg>
        <pc:spChg chg="mod">
          <ac:chgData name="Torsten Förder" userId="c7e7900e-8296-4cd5-a812-5b80994e38c7" providerId="ADAL" clId="{FFB5E0F1-A715-4D64-BBB0-4F71350B38E5}" dt="2023-03-24T08:54:06.951" v="18"/>
          <ac:spMkLst>
            <pc:docMk/>
            <pc:sldMk cId="2701461303" sldId="6195"/>
            <ac:spMk id="3" creationId="{58956A9F-88EB-DFED-2494-D79A2F34F4AC}"/>
          </ac:spMkLst>
        </pc:spChg>
        <pc:spChg chg="add del mod">
          <ac:chgData name="Torsten Förder" userId="c7e7900e-8296-4cd5-a812-5b80994e38c7" providerId="ADAL" clId="{FFB5E0F1-A715-4D64-BBB0-4F71350B38E5}" dt="2023-03-24T09:02:38.513" v="436" actId="478"/>
          <ac:spMkLst>
            <pc:docMk/>
            <pc:sldMk cId="2701461303" sldId="6195"/>
            <ac:spMk id="4" creationId="{06D3E64C-835D-F28C-E184-3F5311379D20}"/>
          </ac:spMkLst>
        </pc:spChg>
        <pc:spChg chg="add mod">
          <ac:chgData name="Torsten Förder" userId="c7e7900e-8296-4cd5-a812-5b80994e38c7" providerId="ADAL" clId="{FFB5E0F1-A715-4D64-BBB0-4F71350B38E5}" dt="2023-03-24T09:32:41.510" v="603" actId="14100"/>
          <ac:spMkLst>
            <pc:docMk/>
            <pc:sldMk cId="2701461303" sldId="6195"/>
            <ac:spMk id="5" creationId="{31DADC08-EB90-60E9-0DB6-B2B66D580B14}"/>
          </ac:spMkLst>
        </pc:spChg>
        <pc:spChg chg="add del mod">
          <ac:chgData name="Torsten Förder" userId="c7e7900e-8296-4cd5-a812-5b80994e38c7" providerId="ADAL" clId="{FFB5E0F1-A715-4D64-BBB0-4F71350B38E5}" dt="2023-03-24T09:05:57.856" v="455" actId="478"/>
          <ac:spMkLst>
            <pc:docMk/>
            <pc:sldMk cId="2701461303" sldId="6195"/>
            <ac:spMk id="6" creationId="{54A3CEF9-9DD4-7B2D-5359-6B6806D3D7C8}"/>
          </ac:spMkLst>
        </pc:spChg>
        <pc:spChg chg="mod">
          <ac:chgData name="Torsten Förder" userId="c7e7900e-8296-4cd5-a812-5b80994e38c7" providerId="ADAL" clId="{FFB5E0F1-A715-4D64-BBB0-4F71350B38E5}" dt="2023-03-24T09:02:25.688" v="434"/>
          <ac:spMkLst>
            <pc:docMk/>
            <pc:sldMk cId="2701461303" sldId="6195"/>
            <ac:spMk id="18" creationId="{1256FF30-7128-B82F-E644-35E7BCCA9FD3}"/>
          </ac:spMkLst>
        </pc:spChg>
        <pc:spChg chg="mod">
          <ac:chgData name="Torsten Förder" userId="c7e7900e-8296-4cd5-a812-5b80994e38c7" providerId="ADAL" clId="{FFB5E0F1-A715-4D64-BBB0-4F71350B38E5}" dt="2023-03-24T09:02:25.688" v="434"/>
          <ac:spMkLst>
            <pc:docMk/>
            <pc:sldMk cId="2701461303" sldId="6195"/>
            <ac:spMk id="23" creationId="{39BC8094-A748-50BF-FA9C-A691EDC42687}"/>
          </ac:spMkLst>
        </pc:spChg>
        <pc:spChg chg="mod">
          <ac:chgData name="Torsten Förder" userId="c7e7900e-8296-4cd5-a812-5b80994e38c7" providerId="ADAL" clId="{FFB5E0F1-A715-4D64-BBB0-4F71350B38E5}" dt="2023-03-24T09:02:25.688" v="434"/>
          <ac:spMkLst>
            <pc:docMk/>
            <pc:sldMk cId="2701461303" sldId="6195"/>
            <ac:spMk id="24" creationId="{CC9161E0-ED1B-C979-B198-E12A5177736F}"/>
          </ac:spMkLst>
        </pc:spChg>
        <pc:spChg chg="mod">
          <ac:chgData name="Torsten Förder" userId="c7e7900e-8296-4cd5-a812-5b80994e38c7" providerId="ADAL" clId="{FFB5E0F1-A715-4D64-BBB0-4F71350B38E5}" dt="2023-03-24T09:02:25.688" v="434"/>
          <ac:spMkLst>
            <pc:docMk/>
            <pc:sldMk cId="2701461303" sldId="6195"/>
            <ac:spMk id="25" creationId="{DC965F02-6778-A122-06EF-79A83E31D82E}"/>
          </ac:spMkLst>
        </pc:spChg>
        <pc:spChg chg="mod">
          <ac:chgData name="Torsten Förder" userId="c7e7900e-8296-4cd5-a812-5b80994e38c7" providerId="ADAL" clId="{FFB5E0F1-A715-4D64-BBB0-4F71350B38E5}" dt="2023-03-24T09:02:25.688" v="434"/>
          <ac:spMkLst>
            <pc:docMk/>
            <pc:sldMk cId="2701461303" sldId="6195"/>
            <ac:spMk id="26" creationId="{CEC22777-C2C9-E044-5306-38BECEC847EF}"/>
          </ac:spMkLst>
        </pc:spChg>
        <pc:spChg chg="mod">
          <ac:chgData name="Torsten Förder" userId="c7e7900e-8296-4cd5-a812-5b80994e38c7" providerId="ADAL" clId="{FFB5E0F1-A715-4D64-BBB0-4F71350B38E5}" dt="2023-03-24T09:02:25.688" v="434"/>
          <ac:spMkLst>
            <pc:docMk/>
            <pc:sldMk cId="2701461303" sldId="6195"/>
            <ac:spMk id="27" creationId="{E5983715-9B9A-3679-7A65-B0BF774C6ED9}"/>
          </ac:spMkLst>
        </pc:spChg>
        <pc:spChg chg="mod">
          <ac:chgData name="Torsten Förder" userId="c7e7900e-8296-4cd5-a812-5b80994e38c7" providerId="ADAL" clId="{FFB5E0F1-A715-4D64-BBB0-4F71350B38E5}" dt="2023-03-24T09:02:25.688" v="434"/>
          <ac:spMkLst>
            <pc:docMk/>
            <pc:sldMk cId="2701461303" sldId="6195"/>
            <ac:spMk id="28" creationId="{8B025A06-76EB-9B95-6239-9B20E4D2DBC1}"/>
          </ac:spMkLst>
        </pc:spChg>
        <pc:spChg chg="mod">
          <ac:chgData name="Torsten Förder" userId="c7e7900e-8296-4cd5-a812-5b80994e38c7" providerId="ADAL" clId="{FFB5E0F1-A715-4D64-BBB0-4F71350B38E5}" dt="2023-03-24T09:02:25.688" v="434"/>
          <ac:spMkLst>
            <pc:docMk/>
            <pc:sldMk cId="2701461303" sldId="6195"/>
            <ac:spMk id="29" creationId="{8E5C69CE-BA59-D978-A2EE-F0F040A66BFD}"/>
          </ac:spMkLst>
        </pc:spChg>
        <pc:spChg chg="mod">
          <ac:chgData name="Torsten Förder" userId="c7e7900e-8296-4cd5-a812-5b80994e38c7" providerId="ADAL" clId="{FFB5E0F1-A715-4D64-BBB0-4F71350B38E5}" dt="2023-03-24T09:02:25.688" v="434"/>
          <ac:spMkLst>
            <pc:docMk/>
            <pc:sldMk cId="2701461303" sldId="6195"/>
            <ac:spMk id="30" creationId="{686D2DBB-36D3-96F4-2FE6-FA335622A04D}"/>
          </ac:spMkLst>
        </pc:spChg>
        <pc:spChg chg="mod">
          <ac:chgData name="Torsten Förder" userId="c7e7900e-8296-4cd5-a812-5b80994e38c7" providerId="ADAL" clId="{FFB5E0F1-A715-4D64-BBB0-4F71350B38E5}" dt="2023-03-24T09:02:25.688" v="434"/>
          <ac:spMkLst>
            <pc:docMk/>
            <pc:sldMk cId="2701461303" sldId="6195"/>
            <ac:spMk id="37" creationId="{7F5362B8-B268-BE21-A794-EC562D5ADD62}"/>
          </ac:spMkLst>
        </pc:spChg>
        <pc:spChg chg="mod">
          <ac:chgData name="Torsten Förder" userId="c7e7900e-8296-4cd5-a812-5b80994e38c7" providerId="ADAL" clId="{FFB5E0F1-A715-4D64-BBB0-4F71350B38E5}" dt="2023-03-24T09:02:25.688" v="434"/>
          <ac:spMkLst>
            <pc:docMk/>
            <pc:sldMk cId="2701461303" sldId="6195"/>
            <ac:spMk id="38" creationId="{16C6F140-32F1-6DB5-6F88-CFE38CF37320}"/>
          </ac:spMkLst>
        </pc:spChg>
        <pc:spChg chg="mod">
          <ac:chgData name="Torsten Förder" userId="c7e7900e-8296-4cd5-a812-5b80994e38c7" providerId="ADAL" clId="{FFB5E0F1-A715-4D64-BBB0-4F71350B38E5}" dt="2023-03-24T09:02:25.688" v="434"/>
          <ac:spMkLst>
            <pc:docMk/>
            <pc:sldMk cId="2701461303" sldId="6195"/>
            <ac:spMk id="39" creationId="{039DE1B2-51D6-797A-82B6-970C9EE71686}"/>
          </ac:spMkLst>
        </pc:spChg>
        <pc:spChg chg="mod">
          <ac:chgData name="Torsten Förder" userId="c7e7900e-8296-4cd5-a812-5b80994e38c7" providerId="ADAL" clId="{FFB5E0F1-A715-4D64-BBB0-4F71350B38E5}" dt="2023-03-24T09:02:25.688" v="434"/>
          <ac:spMkLst>
            <pc:docMk/>
            <pc:sldMk cId="2701461303" sldId="6195"/>
            <ac:spMk id="40" creationId="{DCDBE17A-DFC5-3C7F-401C-68CF6F6634E8}"/>
          </ac:spMkLst>
        </pc:spChg>
        <pc:spChg chg="mod">
          <ac:chgData name="Torsten Förder" userId="c7e7900e-8296-4cd5-a812-5b80994e38c7" providerId="ADAL" clId="{FFB5E0F1-A715-4D64-BBB0-4F71350B38E5}" dt="2023-03-24T09:02:25.688" v="434"/>
          <ac:spMkLst>
            <pc:docMk/>
            <pc:sldMk cId="2701461303" sldId="6195"/>
            <ac:spMk id="43" creationId="{901D9FD4-C560-B236-DD52-7EB6BAD36976}"/>
          </ac:spMkLst>
        </pc:spChg>
        <pc:spChg chg="mod">
          <ac:chgData name="Torsten Förder" userId="c7e7900e-8296-4cd5-a812-5b80994e38c7" providerId="ADAL" clId="{FFB5E0F1-A715-4D64-BBB0-4F71350B38E5}" dt="2023-03-24T09:02:25.688" v="434"/>
          <ac:spMkLst>
            <pc:docMk/>
            <pc:sldMk cId="2701461303" sldId="6195"/>
            <ac:spMk id="44" creationId="{9E5FB135-D744-0356-FFEC-9AECADA011CC}"/>
          </ac:spMkLst>
        </pc:spChg>
        <pc:spChg chg="mod">
          <ac:chgData name="Torsten Förder" userId="c7e7900e-8296-4cd5-a812-5b80994e38c7" providerId="ADAL" clId="{FFB5E0F1-A715-4D64-BBB0-4F71350B38E5}" dt="2023-03-24T09:02:25.688" v="434"/>
          <ac:spMkLst>
            <pc:docMk/>
            <pc:sldMk cId="2701461303" sldId="6195"/>
            <ac:spMk id="45" creationId="{2D42235F-428B-2E43-3A7B-3EF798620DAE}"/>
          </ac:spMkLst>
        </pc:spChg>
        <pc:spChg chg="mod">
          <ac:chgData name="Torsten Förder" userId="c7e7900e-8296-4cd5-a812-5b80994e38c7" providerId="ADAL" clId="{FFB5E0F1-A715-4D64-BBB0-4F71350B38E5}" dt="2023-03-24T09:02:25.688" v="434"/>
          <ac:spMkLst>
            <pc:docMk/>
            <pc:sldMk cId="2701461303" sldId="6195"/>
            <ac:spMk id="46" creationId="{47437EA6-CD7D-FB47-004D-EA850B6E369E}"/>
          </ac:spMkLst>
        </pc:spChg>
        <pc:spChg chg="mod">
          <ac:chgData name="Torsten Förder" userId="c7e7900e-8296-4cd5-a812-5b80994e38c7" providerId="ADAL" clId="{FFB5E0F1-A715-4D64-BBB0-4F71350B38E5}" dt="2023-03-24T09:02:25.688" v="434"/>
          <ac:spMkLst>
            <pc:docMk/>
            <pc:sldMk cId="2701461303" sldId="6195"/>
            <ac:spMk id="49" creationId="{75EE8A1F-7C09-D80E-DD82-F4575BA5626C}"/>
          </ac:spMkLst>
        </pc:spChg>
        <pc:spChg chg="mod">
          <ac:chgData name="Torsten Förder" userId="c7e7900e-8296-4cd5-a812-5b80994e38c7" providerId="ADAL" clId="{FFB5E0F1-A715-4D64-BBB0-4F71350B38E5}" dt="2023-03-24T09:02:25.688" v="434"/>
          <ac:spMkLst>
            <pc:docMk/>
            <pc:sldMk cId="2701461303" sldId="6195"/>
            <ac:spMk id="50" creationId="{7122BF4B-1094-69F7-29FE-38377AB5B900}"/>
          </ac:spMkLst>
        </pc:spChg>
        <pc:spChg chg="mod">
          <ac:chgData name="Torsten Förder" userId="c7e7900e-8296-4cd5-a812-5b80994e38c7" providerId="ADAL" clId="{FFB5E0F1-A715-4D64-BBB0-4F71350B38E5}" dt="2023-03-24T09:02:25.688" v="434"/>
          <ac:spMkLst>
            <pc:docMk/>
            <pc:sldMk cId="2701461303" sldId="6195"/>
            <ac:spMk id="51" creationId="{04C0D3D6-9F9B-1523-D48D-1114E736CC39}"/>
          </ac:spMkLst>
        </pc:spChg>
        <pc:spChg chg="mod">
          <ac:chgData name="Torsten Förder" userId="c7e7900e-8296-4cd5-a812-5b80994e38c7" providerId="ADAL" clId="{FFB5E0F1-A715-4D64-BBB0-4F71350B38E5}" dt="2023-03-24T09:02:25.688" v="434"/>
          <ac:spMkLst>
            <pc:docMk/>
            <pc:sldMk cId="2701461303" sldId="6195"/>
            <ac:spMk id="52" creationId="{D411FF57-6025-40E4-A85B-1180385FCD1E}"/>
          </ac:spMkLst>
        </pc:spChg>
        <pc:spChg chg="mod">
          <ac:chgData name="Torsten Förder" userId="c7e7900e-8296-4cd5-a812-5b80994e38c7" providerId="ADAL" clId="{FFB5E0F1-A715-4D64-BBB0-4F71350B38E5}" dt="2023-03-24T09:02:25.688" v="434"/>
          <ac:spMkLst>
            <pc:docMk/>
            <pc:sldMk cId="2701461303" sldId="6195"/>
            <ac:spMk id="55" creationId="{824D4DFA-3E35-44F8-D38E-B12396F0C77E}"/>
          </ac:spMkLst>
        </pc:spChg>
        <pc:spChg chg="mod">
          <ac:chgData name="Torsten Förder" userId="c7e7900e-8296-4cd5-a812-5b80994e38c7" providerId="ADAL" clId="{FFB5E0F1-A715-4D64-BBB0-4F71350B38E5}" dt="2023-03-24T09:02:25.688" v="434"/>
          <ac:spMkLst>
            <pc:docMk/>
            <pc:sldMk cId="2701461303" sldId="6195"/>
            <ac:spMk id="56" creationId="{85F04F65-F74F-150D-E278-6F51C84B9E0D}"/>
          </ac:spMkLst>
        </pc:spChg>
        <pc:spChg chg="mod">
          <ac:chgData name="Torsten Förder" userId="c7e7900e-8296-4cd5-a812-5b80994e38c7" providerId="ADAL" clId="{FFB5E0F1-A715-4D64-BBB0-4F71350B38E5}" dt="2023-03-24T09:02:25.688" v="434"/>
          <ac:spMkLst>
            <pc:docMk/>
            <pc:sldMk cId="2701461303" sldId="6195"/>
            <ac:spMk id="57" creationId="{0FA6BF03-9923-BE90-627E-B585329F78A0}"/>
          </ac:spMkLst>
        </pc:spChg>
        <pc:spChg chg="mod">
          <ac:chgData name="Torsten Förder" userId="c7e7900e-8296-4cd5-a812-5b80994e38c7" providerId="ADAL" clId="{FFB5E0F1-A715-4D64-BBB0-4F71350B38E5}" dt="2023-03-24T09:02:25.688" v="434"/>
          <ac:spMkLst>
            <pc:docMk/>
            <pc:sldMk cId="2701461303" sldId="6195"/>
            <ac:spMk id="58" creationId="{48397E8C-8072-1F9F-9382-1D7811F319F3}"/>
          </ac:spMkLst>
        </pc:spChg>
        <pc:spChg chg="mod">
          <ac:chgData name="Torsten Förder" userId="c7e7900e-8296-4cd5-a812-5b80994e38c7" providerId="ADAL" clId="{FFB5E0F1-A715-4D64-BBB0-4F71350B38E5}" dt="2023-03-24T09:02:25.688" v="434"/>
          <ac:spMkLst>
            <pc:docMk/>
            <pc:sldMk cId="2701461303" sldId="6195"/>
            <ac:spMk id="59" creationId="{164B7179-CFE1-D12B-BA02-3913585451B4}"/>
          </ac:spMkLst>
        </pc:spChg>
        <pc:spChg chg="mod">
          <ac:chgData name="Torsten Förder" userId="c7e7900e-8296-4cd5-a812-5b80994e38c7" providerId="ADAL" clId="{FFB5E0F1-A715-4D64-BBB0-4F71350B38E5}" dt="2023-03-24T09:02:25.688" v="434"/>
          <ac:spMkLst>
            <pc:docMk/>
            <pc:sldMk cId="2701461303" sldId="6195"/>
            <ac:spMk id="64" creationId="{BEEF0B86-4EA8-F7CF-0008-7E609E7AC971}"/>
          </ac:spMkLst>
        </pc:spChg>
        <pc:spChg chg="mod">
          <ac:chgData name="Torsten Förder" userId="c7e7900e-8296-4cd5-a812-5b80994e38c7" providerId="ADAL" clId="{FFB5E0F1-A715-4D64-BBB0-4F71350B38E5}" dt="2023-03-24T09:02:25.688" v="434"/>
          <ac:spMkLst>
            <pc:docMk/>
            <pc:sldMk cId="2701461303" sldId="6195"/>
            <ac:spMk id="65" creationId="{88B5B3F9-275B-340D-4673-7A03E243B584}"/>
          </ac:spMkLst>
        </pc:spChg>
        <pc:spChg chg="mod">
          <ac:chgData name="Torsten Förder" userId="c7e7900e-8296-4cd5-a812-5b80994e38c7" providerId="ADAL" clId="{FFB5E0F1-A715-4D64-BBB0-4F71350B38E5}" dt="2023-03-24T09:02:25.688" v="434"/>
          <ac:spMkLst>
            <pc:docMk/>
            <pc:sldMk cId="2701461303" sldId="6195"/>
            <ac:spMk id="66" creationId="{8B892601-D324-EB5B-E1BC-84A303A21F03}"/>
          </ac:spMkLst>
        </pc:spChg>
        <pc:spChg chg="mod">
          <ac:chgData name="Torsten Förder" userId="c7e7900e-8296-4cd5-a812-5b80994e38c7" providerId="ADAL" clId="{FFB5E0F1-A715-4D64-BBB0-4F71350B38E5}" dt="2023-03-24T09:02:25.688" v="434"/>
          <ac:spMkLst>
            <pc:docMk/>
            <pc:sldMk cId="2701461303" sldId="6195"/>
            <ac:spMk id="67" creationId="{55D602C7-FE14-989E-9028-468A1BA544B0}"/>
          </ac:spMkLst>
        </pc:spChg>
        <pc:spChg chg="mod">
          <ac:chgData name="Torsten Förder" userId="c7e7900e-8296-4cd5-a812-5b80994e38c7" providerId="ADAL" clId="{FFB5E0F1-A715-4D64-BBB0-4F71350B38E5}" dt="2023-03-24T09:02:25.688" v="434"/>
          <ac:spMkLst>
            <pc:docMk/>
            <pc:sldMk cId="2701461303" sldId="6195"/>
            <ac:spMk id="68" creationId="{B67A2845-8E67-5FF5-5977-BFFA2B6DAB81}"/>
          </ac:spMkLst>
        </pc:spChg>
        <pc:spChg chg="mod">
          <ac:chgData name="Torsten Förder" userId="c7e7900e-8296-4cd5-a812-5b80994e38c7" providerId="ADAL" clId="{FFB5E0F1-A715-4D64-BBB0-4F71350B38E5}" dt="2023-03-24T09:02:25.688" v="434"/>
          <ac:spMkLst>
            <pc:docMk/>
            <pc:sldMk cId="2701461303" sldId="6195"/>
            <ac:spMk id="69" creationId="{26948689-45E9-FB35-98D5-705827AD3D29}"/>
          </ac:spMkLst>
        </pc:spChg>
        <pc:spChg chg="mod">
          <ac:chgData name="Torsten Förder" userId="c7e7900e-8296-4cd5-a812-5b80994e38c7" providerId="ADAL" clId="{FFB5E0F1-A715-4D64-BBB0-4F71350B38E5}" dt="2023-03-24T09:02:25.688" v="434"/>
          <ac:spMkLst>
            <pc:docMk/>
            <pc:sldMk cId="2701461303" sldId="6195"/>
            <ac:spMk id="70" creationId="{8B5831E0-45C4-058B-B29E-00C9F2CAFA0F}"/>
          </ac:spMkLst>
        </pc:spChg>
        <pc:spChg chg="mod">
          <ac:chgData name="Torsten Förder" userId="c7e7900e-8296-4cd5-a812-5b80994e38c7" providerId="ADAL" clId="{FFB5E0F1-A715-4D64-BBB0-4F71350B38E5}" dt="2023-03-24T09:02:25.688" v="434"/>
          <ac:spMkLst>
            <pc:docMk/>
            <pc:sldMk cId="2701461303" sldId="6195"/>
            <ac:spMk id="71" creationId="{EE6D5D14-05DD-31F7-B442-61FF4CF36892}"/>
          </ac:spMkLst>
        </pc:spChg>
        <pc:spChg chg="mod">
          <ac:chgData name="Torsten Förder" userId="c7e7900e-8296-4cd5-a812-5b80994e38c7" providerId="ADAL" clId="{FFB5E0F1-A715-4D64-BBB0-4F71350B38E5}" dt="2023-03-24T09:02:25.688" v="434"/>
          <ac:spMkLst>
            <pc:docMk/>
            <pc:sldMk cId="2701461303" sldId="6195"/>
            <ac:spMk id="78" creationId="{2B07E7F2-DE05-8769-0318-8A108F4C17DD}"/>
          </ac:spMkLst>
        </pc:spChg>
        <pc:spChg chg="mod">
          <ac:chgData name="Torsten Förder" userId="c7e7900e-8296-4cd5-a812-5b80994e38c7" providerId="ADAL" clId="{FFB5E0F1-A715-4D64-BBB0-4F71350B38E5}" dt="2023-03-24T09:02:25.688" v="434"/>
          <ac:spMkLst>
            <pc:docMk/>
            <pc:sldMk cId="2701461303" sldId="6195"/>
            <ac:spMk id="79" creationId="{1836522C-B1DF-E4B4-6316-C6CAA983DCE7}"/>
          </ac:spMkLst>
        </pc:spChg>
        <pc:spChg chg="mod">
          <ac:chgData name="Torsten Förder" userId="c7e7900e-8296-4cd5-a812-5b80994e38c7" providerId="ADAL" clId="{FFB5E0F1-A715-4D64-BBB0-4F71350B38E5}" dt="2023-03-24T09:02:25.688" v="434"/>
          <ac:spMkLst>
            <pc:docMk/>
            <pc:sldMk cId="2701461303" sldId="6195"/>
            <ac:spMk id="80" creationId="{38D374C1-608A-2A2F-E3B1-2C088DF9E1C3}"/>
          </ac:spMkLst>
        </pc:spChg>
        <pc:spChg chg="mod">
          <ac:chgData name="Torsten Förder" userId="c7e7900e-8296-4cd5-a812-5b80994e38c7" providerId="ADAL" clId="{FFB5E0F1-A715-4D64-BBB0-4F71350B38E5}" dt="2023-03-24T09:02:25.688" v="434"/>
          <ac:spMkLst>
            <pc:docMk/>
            <pc:sldMk cId="2701461303" sldId="6195"/>
            <ac:spMk id="81" creationId="{66D234D5-90FC-9670-AA5F-816773B52F32}"/>
          </ac:spMkLst>
        </pc:spChg>
        <pc:spChg chg="mod">
          <ac:chgData name="Torsten Förder" userId="c7e7900e-8296-4cd5-a812-5b80994e38c7" providerId="ADAL" clId="{FFB5E0F1-A715-4D64-BBB0-4F71350B38E5}" dt="2023-03-24T09:02:25.688" v="434"/>
          <ac:spMkLst>
            <pc:docMk/>
            <pc:sldMk cId="2701461303" sldId="6195"/>
            <ac:spMk id="84" creationId="{4F3C39B0-44CF-E8A7-D7B6-34B5DB8E0B20}"/>
          </ac:spMkLst>
        </pc:spChg>
        <pc:spChg chg="mod">
          <ac:chgData name="Torsten Förder" userId="c7e7900e-8296-4cd5-a812-5b80994e38c7" providerId="ADAL" clId="{FFB5E0F1-A715-4D64-BBB0-4F71350B38E5}" dt="2023-03-24T09:02:25.688" v="434"/>
          <ac:spMkLst>
            <pc:docMk/>
            <pc:sldMk cId="2701461303" sldId="6195"/>
            <ac:spMk id="85" creationId="{09AFDB5B-EB15-CC65-2BA8-369337DFD731}"/>
          </ac:spMkLst>
        </pc:spChg>
        <pc:spChg chg="mod">
          <ac:chgData name="Torsten Förder" userId="c7e7900e-8296-4cd5-a812-5b80994e38c7" providerId="ADAL" clId="{FFB5E0F1-A715-4D64-BBB0-4F71350B38E5}" dt="2023-03-24T09:02:25.688" v="434"/>
          <ac:spMkLst>
            <pc:docMk/>
            <pc:sldMk cId="2701461303" sldId="6195"/>
            <ac:spMk id="86" creationId="{FC08558D-EACB-2ADE-2DC2-23A759C7D50F}"/>
          </ac:spMkLst>
        </pc:spChg>
        <pc:spChg chg="mod">
          <ac:chgData name="Torsten Förder" userId="c7e7900e-8296-4cd5-a812-5b80994e38c7" providerId="ADAL" clId="{FFB5E0F1-A715-4D64-BBB0-4F71350B38E5}" dt="2023-03-24T09:02:25.688" v="434"/>
          <ac:spMkLst>
            <pc:docMk/>
            <pc:sldMk cId="2701461303" sldId="6195"/>
            <ac:spMk id="87" creationId="{CA6FBAD0-D9E8-7091-D06E-44664EA2DCEA}"/>
          </ac:spMkLst>
        </pc:spChg>
        <pc:spChg chg="mod">
          <ac:chgData name="Torsten Förder" userId="c7e7900e-8296-4cd5-a812-5b80994e38c7" providerId="ADAL" clId="{FFB5E0F1-A715-4D64-BBB0-4F71350B38E5}" dt="2023-03-24T09:02:25.688" v="434"/>
          <ac:spMkLst>
            <pc:docMk/>
            <pc:sldMk cId="2701461303" sldId="6195"/>
            <ac:spMk id="90" creationId="{E15AEC49-C8D0-E5E1-C36E-07467C8029CE}"/>
          </ac:spMkLst>
        </pc:spChg>
        <pc:spChg chg="mod">
          <ac:chgData name="Torsten Förder" userId="c7e7900e-8296-4cd5-a812-5b80994e38c7" providerId="ADAL" clId="{FFB5E0F1-A715-4D64-BBB0-4F71350B38E5}" dt="2023-03-24T09:02:25.688" v="434"/>
          <ac:spMkLst>
            <pc:docMk/>
            <pc:sldMk cId="2701461303" sldId="6195"/>
            <ac:spMk id="91" creationId="{0FAA7A6C-F980-CF8B-9EC0-A0B0477F7159}"/>
          </ac:spMkLst>
        </pc:spChg>
        <pc:spChg chg="mod">
          <ac:chgData name="Torsten Förder" userId="c7e7900e-8296-4cd5-a812-5b80994e38c7" providerId="ADAL" clId="{FFB5E0F1-A715-4D64-BBB0-4F71350B38E5}" dt="2023-03-24T09:02:25.688" v="434"/>
          <ac:spMkLst>
            <pc:docMk/>
            <pc:sldMk cId="2701461303" sldId="6195"/>
            <ac:spMk id="92" creationId="{1095B30D-D9A2-DC12-8818-1451199524BC}"/>
          </ac:spMkLst>
        </pc:spChg>
        <pc:spChg chg="mod">
          <ac:chgData name="Torsten Förder" userId="c7e7900e-8296-4cd5-a812-5b80994e38c7" providerId="ADAL" clId="{FFB5E0F1-A715-4D64-BBB0-4F71350B38E5}" dt="2023-03-24T09:02:25.688" v="434"/>
          <ac:spMkLst>
            <pc:docMk/>
            <pc:sldMk cId="2701461303" sldId="6195"/>
            <ac:spMk id="93" creationId="{F6BF0194-E5C5-8974-FA6C-BE24C2859AD0}"/>
          </ac:spMkLst>
        </pc:spChg>
        <pc:spChg chg="mod">
          <ac:chgData name="Torsten Förder" userId="c7e7900e-8296-4cd5-a812-5b80994e38c7" providerId="ADAL" clId="{FFB5E0F1-A715-4D64-BBB0-4F71350B38E5}" dt="2023-03-24T09:02:25.688" v="434"/>
          <ac:spMkLst>
            <pc:docMk/>
            <pc:sldMk cId="2701461303" sldId="6195"/>
            <ac:spMk id="96" creationId="{C726E823-8D01-E49B-B26B-5C74344DC5DF}"/>
          </ac:spMkLst>
        </pc:spChg>
        <pc:spChg chg="mod">
          <ac:chgData name="Torsten Förder" userId="c7e7900e-8296-4cd5-a812-5b80994e38c7" providerId="ADAL" clId="{FFB5E0F1-A715-4D64-BBB0-4F71350B38E5}" dt="2023-03-24T09:02:25.688" v="434"/>
          <ac:spMkLst>
            <pc:docMk/>
            <pc:sldMk cId="2701461303" sldId="6195"/>
            <ac:spMk id="97" creationId="{C12A055E-91A5-E684-3225-2543D38FE64B}"/>
          </ac:spMkLst>
        </pc:spChg>
        <pc:spChg chg="mod">
          <ac:chgData name="Torsten Förder" userId="c7e7900e-8296-4cd5-a812-5b80994e38c7" providerId="ADAL" clId="{FFB5E0F1-A715-4D64-BBB0-4F71350B38E5}" dt="2023-03-24T09:02:25.688" v="434"/>
          <ac:spMkLst>
            <pc:docMk/>
            <pc:sldMk cId="2701461303" sldId="6195"/>
            <ac:spMk id="98" creationId="{CD2EC349-E327-D3EA-A05F-21400D5A85A1}"/>
          </ac:spMkLst>
        </pc:spChg>
        <pc:spChg chg="mod">
          <ac:chgData name="Torsten Förder" userId="c7e7900e-8296-4cd5-a812-5b80994e38c7" providerId="ADAL" clId="{FFB5E0F1-A715-4D64-BBB0-4F71350B38E5}" dt="2023-03-24T09:02:25.688" v="434"/>
          <ac:spMkLst>
            <pc:docMk/>
            <pc:sldMk cId="2701461303" sldId="6195"/>
            <ac:spMk id="99" creationId="{CE49983F-5B9F-AB98-CF5B-89C4A026ECA0}"/>
          </ac:spMkLst>
        </pc:spChg>
        <pc:spChg chg="mod">
          <ac:chgData name="Torsten Förder" userId="c7e7900e-8296-4cd5-a812-5b80994e38c7" providerId="ADAL" clId="{FFB5E0F1-A715-4D64-BBB0-4F71350B38E5}" dt="2023-03-24T09:02:25.688" v="434"/>
          <ac:spMkLst>
            <pc:docMk/>
            <pc:sldMk cId="2701461303" sldId="6195"/>
            <ac:spMk id="100" creationId="{206534B4-2DE4-CC1C-5178-F541FD51FEDB}"/>
          </ac:spMkLst>
        </pc:spChg>
        <pc:spChg chg="mod">
          <ac:chgData name="Torsten Förder" userId="c7e7900e-8296-4cd5-a812-5b80994e38c7" providerId="ADAL" clId="{FFB5E0F1-A715-4D64-BBB0-4F71350B38E5}" dt="2023-03-24T09:02:25.688" v="434"/>
          <ac:spMkLst>
            <pc:docMk/>
            <pc:sldMk cId="2701461303" sldId="6195"/>
            <ac:spMk id="105" creationId="{A55DF40A-47E8-2A22-0730-11C266410B19}"/>
          </ac:spMkLst>
        </pc:spChg>
        <pc:spChg chg="mod">
          <ac:chgData name="Torsten Förder" userId="c7e7900e-8296-4cd5-a812-5b80994e38c7" providerId="ADAL" clId="{FFB5E0F1-A715-4D64-BBB0-4F71350B38E5}" dt="2023-03-24T09:02:25.688" v="434"/>
          <ac:spMkLst>
            <pc:docMk/>
            <pc:sldMk cId="2701461303" sldId="6195"/>
            <ac:spMk id="106" creationId="{39CDC229-B30A-C83C-D44C-346A505FFFCC}"/>
          </ac:spMkLst>
        </pc:spChg>
        <pc:spChg chg="mod">
          <ac:chgData name="Torsten Förder" userId="c7e7900e-8296-4cd5-a812-5b80994e38c7" providerId="ADAL" clId="{FFB5E0F1-A715-4D64-BBB0-4F71350B38E5}" dt="2023-03-24T09:02:25.688" v="434"/>
          <ac:spMkLst>
            <pc:docMk/>
            <pc:sldMk cId="2701461303" sldId="6195"/>
            <ac:spMk id="107" creationId="{70133111-58E4-FC5D-E900-7A0B79498851}"/>
          </ac:spMkLst>
        </pc:spChg>
        <pc:spChg chg="mod">
          <ac:chgData name="Torsten Förder" userId="c7e7900e-8296-4cd5-a812-5b80994e38c7" providerId="ADAL" clId="{FFB5E0F1-A715-4D64-BBB0-4F71350B38E5}" dt="2023-03-24T09:02:25.688" v="434"/>
          <ac:spMkLst>
            <pc:docMk/>
            <pc:sldMk cId="2701461303" sldId="6195"/>
            <ac:spMk id="108" creationId="{F04C3169-CF2D-E93B-002B-5E2C0297FFA0}"/>
          </ac:spMkLst>
        </pc:spChg>
        <pc:spChg chg="mod">
          <ac:chgData name="Torsten Förder" userId="c7e7900e-8296-4cd5-a812-5b80994e38c7" providerId="ADAL" clId="{FFB5E0F1-A715-4D64-BBB0-4F71350B38E5}" dt="2023-03-24T09:02:25.688" v="434"/>
          <ac:spMkLst>
            <pc:docMk/>
            <pc:sldMk cId="2701461303" sldId="6195"/>
            <ac:spMk id="109" creationId="{7099B67F-73F3-88F4-0D84-D483103E141E}"/>
          </ac:spMkLst>
        </pc:spChg>
        <pc:spChg chg="mod">
          <ac:chgData name="Torsten Förder" userId="c7e7900e-8296-4cd5-a812-5b80994e38c7" providerId="ADAL" clId="{FFB5E0F1-A715-4D64-BBB0-4F71350B38E5}" dt="2023-03-24T09:02:25.688" v="434"/>
          <ac:spMkLst>
            <pc:docMk/>
            <pc:sldMk cId="2701461303" sldId="6195"/>
            <ac:spMk id="110" creationId="{1F880FDE-C742-72B4-C202-E7BC74A1AAF7}"/>
          </ac:spMkLst>
        </pc:spChg>
        <pc:spChg chg="mod">
          <ac:chgData name="Torsten Förder" userId="c7e7900e-8296-4cd5-a812-5b80994e38c7" providerId="ADAL" clId="{FFB5E0F1-A715-4D64-BBB0-4F71350B38E5}" dt="2023-03-24T09:02:25.688" v="434"/>
          <ac:spMkLst>
            <pc:docMk/>
            <pc:sldMk cId="2701461303" sldId="6195"/>
            <ac:spMk id="111" creationId="{2E95057A-EBF8-DF51-69DB-31C002F0ADBB}"/>
          </ac:spMkLst>
        </pc:spChg>
        <pc:spChg chg="mod">
          <ac:chgData name="Torsten Förder" userId="c7e7900e-8296-4cd5-a812-5b80994e38c7" providerId="ADAL" clId="{FFB5E0F1-A715-4D64-BBB0-4F71350B38E5}" dt="2023-03-24T09:02:25.688" v="434"/>
          <ac:spMkLst>
            <pc:docMk/>
            <pc:sldMk cId="2701461303" sldId="6195"/>
            <ac:spMk id="112" creationId="{7EED1A5B-ECF7-A907-FA6F-0CA49010D47E}"/>
          </ac:spMkLst>
        </pc:spChg>
        <pc:spChg chg="mod">
          <ac:chgData name="Torsten Förder" userId="c7e7900e-8296-4cd5-a812-5b80994e38c7" providerId="ADAL" clId="{FFB5E0F1-A715-4D64-BBB0-4F71350B38E5}" dt="2023-03-24T09:02:25.688" v="434"/>
          <ac:spMkLst>
            <pc:docMk/>
            <pc:sldMk cId="2701461303" sldId="6195"/>
            <ac:spMk id="119" creationId="{A3439264-AE0C-957A-E9A3-4BF157F7D0E9}"/>
          </ac:spMkLst>
        </pc:spChg>
        <pc:spChg chg="mod">
          <ac:chgData name="Torsten Förder" userId="c7e7900e-8296-4cd5-a812-5b80994e38c7" providerId="ADAL" clId="{FFB5E0F1-A715-4D64-BBB0-4F71350B38E5}" dt="2023-03-24T09:02:25.688" v="434"/>
          <ac:spMkLst>
            <pc:docMk/>
            <pc:sldMk cId="2701461303" sldId="6195"/>
            <ac:spMk id="120" creationId="{716CA721-ED5A-9C59-160D-E483F20026BB}"/>
          </ac:spMkLst>
        </pc:spChg>
        <pc:spChg chg="mod">
          <ac:chgData name="Torsten Förder" userId="c7e7900e-8296-4cd5-a812-5b80994e38c7" providerId="ADAL" clId="{FFB5E0F1-A715-4D64-BBB0-4F71350B38E5}" dt="2023-03-24T09:02:25.688" v="434"/>
          <ac:spMkLst>
            <pc:docMk/>
            <pc:sldMk cId="2701461303" sldId="6195"/>
            <ac:spMk id="121" creationId="{91164195-9A74-DF1C-6459-B1E4CFEBB09C}"/>
          </ac:spMkLst>
        </pc:spChg>
        <pc:spChg chg="mod">
          <ac:chgData name="Torsten Förder" userId="c7e7900e-8296-4cd5-a812-5b80994e38c7" providerId="ADAL" clId="{FFB5E0F1-A715-4D64-BBB0-4F71350B38E5}" dt="2023-03-24T09:02:25.688" v="434"/>
          <ac:spMkLst>
            <pc:docMk/>
            <pc:sldMk cId="2701461303" sldId="6195"/>
            <ac:spMk id="122" creationId="{93F448FA-BF07-AE88-49E0-6E9055B969E7}"/>
          </ac:spMkLst>
        </pc:spChg>
        <pc:spChg chg="mod">
          <ac:chgData name="Torsten Förder" userId="c7e7900e-8296-4cd5-a812-5b80994e38c7" providerId="ADAL" clId="{FFB5E0F1-A715-4D64-BBB0-4F71350B38E5}" dt="2023-03-24T09:02:25.688" v="434"/>
          <ac:spMkLst>
            <pc:docMk/>
            <pc:sldMk cId="2701461303" sldId="6195"/>
            <ac:spMk id="125" creationId="{A3E20BB9-D867-393F-AF31-E207F5E2E939}"/>
          </ac:spMkLst>
        </pc:spChg>
        <pc:spChg chg="mod">
          <ac:chgData name="Torsten Förder" userId="c7e7900e-8296-4cd5-a812-5b80994e38c7" providerId="ADAL" clId="{FFB5E0F1-A715-4D64-BBB0-4F71350B38E5}" dt="2023-03-24T09:02:25.688" v="434"/>
          <ac:spMkLst>
            <pc:docMk/>
            <pc:sldMk cId="2701461303" sldId="6195"/>
            <ac:spMk id="126" creationId="{C5C2FC02-111C-0AA2-030D-8340793BE3E1}"/>
          </ac:spMkLst>
        </pc:spChg>
        <pc:spChg chg="mod">
          <ac:chgData name="Torsten Förder" userId="c7e7900e-8296-4cd5-a812-5b80994e38c7" providerId="ADAL" clId="{FFB5E0F1-A715-4D64-BBB0-4F71350B38E5}" dt="2023-03-24T09:02:25.688" v="434"/>
          <ac:spMkLst>
            <pc:docMk/>
            <pc:sldMk cId="2701461303" sldId="6195"/>
            <ac:spMk id="127" creationId="{C739BC37-5A68-0352-BB4C-226172C6970A}"/>
          </ac:spMkLst>
        </pc:spChg>
        <pc:spChg chg="mod">
          <ac:chgData name="Torsten Förder" userId="c7e7900e-8296-4cd5-a812-5b80994e38c7" providerId="ADAL" clId="{FFB5E0F1-A715-4D64-BBB0-4F71350B38E5}" dt="2023-03-24T09:02:25.688" v="434"/>
          <ac:spMkLst>
            <pc:docMk/>
            <pc:sldMk cId="2701461303" sldId="6195"/>
            <ac:spMk id="128" creationId="{655672B9-5BBE-B28E-4DCD-59297FDC9F52}"/>
          </ac:spMkLst>
        </pc:spChg>
        <pc:spChg chg="mod">
          <ac:chgData name="Torsten Förder" userId="c7e7900e-8296-4cd5-a812-5b80994e38c7" providerId="ADAL" clId="{FFB5E0F1-A715-4D64-BBB0-4F71350B38E5}" dt="2023-03-24T09:02:25.688" v="434"/>
          <ac:spMkLst>
            <pc:docMk/>
            <pc:sldMk cId="2701461303" sldId="6195"/>
            <ac:spMk id="131" creationId="{6E04167C-2178-8AC6-3928-F1186521CE90}"/>
          </ac:spMkLst>
        </pc:spChg>
        <pc:spChg chg="mod">
          <ac:chgData name="Torsten Förder" userId="c7e7900e-8296-4cd5-a812-5b80994e38c7" providerId="ADAL" clId="{FFB5E0F1-A715-4D64-BBB0-4F71350B38E5}" dt="2023-03-24T09:02:25.688" v="434"/>
          <ac:spMkLst>
            <pc:docMk/>
            <pc:sldMk cId="2701461303" sldId="6195"/>
            <ac:spMk id="132" creationId="{ED8ED5E6-F8D5-0ED4-43EA-7E1754EA2343}"/>
          </ac:spMkLst>
        </pc:spChg>
        <pc:spChg chg="mod">
          <ac:chgData name="Torsten Förder" userId="c7e7900e-8296-4cd5-a812-5b80994e38c7" providerId="ADAL" clId="{FFB5E0F1-A715-4D64-BBB0-4F71350B38E5}" dt="2023-03-24T09:02:25.688" v="434"/>
          <ac:spMkLst>
            <pc:docMk/>
            <pc:sldMk cId="2701461303" sldId="6195"/>
            <ac:spMk id="133" creationId="{88983F6A-C7AE-75E0-AE4F-818393F9F1E7}"/>
          </ac:spMkLst>
        </pc:spChg>
        <pc:spChg chg="mod">
          <ac:chgData name="Torsten Förder" userId="c7e7900e-8296-4cd5-a812-5b80994e38c7" providerId="ADAL" clId="{FFB5E0F1-A715-4D64-BBB0-4F71350B38E5}" dt="2023-03-24T09:02:25.688" v="434"/>
          <ac:spMkLst>
            <pc:docMk/>
            <pc:sldMk cId="2701461303" sldId="6195"/>
            <ac:spMk id="134" creationId="{F65C563A-12F2-E903-1353-C84A85192E5E}"/>
          </ac:spMkLst>
        </pc:spChg>
        <pc:spChg chg="mod">
          <ac:chgData name="Torsten Förder" userId="c7e7900e-8296-4cd5-a812-5b80994e38c7" providerId="ADAL" clId="{FFB5E0F1-A715-4D64-BBB0-4F71350B38E5}" dt="2023-03-24T09:02:25.688" v="434"/>
          <ac:spMkLst>
            <pc:docMk/>
            <pc:sldMk cId="2701461303" sldId="6195"/>
            <ac:spMk id="137" creationId="{F33E2EB5-36FD-780E-F393-9A85DAAE6CB6}"/>
          </ac:spMkLst>
        </pc:spChg>
        <pc:spChg chg="mod">
          <ac:chgData name="Torsten Förder" userId="c7e7900e-8296-4cd5-a812-5b80994e38c7" providerId="ADAL" clId="{FFB5E0F1-A715-4D64-BBB0-4F71350B38E5}" dt="2023-03-24T09:02:25.688" v="434"/>
          <ac:spMkLst>
            <pc:docMk/>
            <pc:sldMk cId="2701461303" sldId="6195"/>
            <ac:spMk id="138" creationId="{CF1F72AF-E231-E4A2-857F-8B4F6D003B5A}"/>
          </ac:spMkLst>
        </pc:spChg>
        <pc:spChg chg="mod">
          <ac:chgData name="Torsten Förder" userId="c7e7900e-8296-4cd5-a812-5b80994e38c7" providerId="ADAL" clId="{FFB5E0F1-A715-4D64-BBB0-4F71350B38E5}" dt="2023-03-24T09:02:25.688" v="434"/>
          <ac:spMkLst>
            <pc:docMk/>
            <pc:sldMk cId="2701461303" sldId="6195"/>
            <ac:spMk id="139" creationId="{355BAD1E-A65D-F8F0-3D3A-B90F560F5DC7}"/>
          </ac:spMkLst>
        </pc:spChg>
        <pc:spChg chg="mod">
          <ac:chgData name="Torsten Förder" userId="c7e7900e-8296-4cd5-a812-5b80994e38c7" providerId="ADAL" clId="{FFB5E0F1-A715-4D64-BBB0-4F71350B38E5}" dt="2023-03-24T09:02:25.688" v="434"/>
          <ac:spMkLst>
            <pc:docMk/>
            <pc:sldMk cId="2701461303" sldId="6195"/>
            <ac:spMk id="140" creationId="{92CAB9BC-7320-E773-48C1-6535394BA461}"/>
          </ac:spMkLst>
        </pc:spChg>
        <pc:spChg chg="mod">
          <ac:chgData name="Torsten Förder" userId="c7e7900e-8296-4cd5-a812-5b80994e38c7" providerId="ADAL" clId="{FFB5E0F1-A715-4D64-BBB0-4F71350B38E5}" dt="2023-03-24T09:02:25.688" v="434"/>
          <ac:spMkLst>
            <pc:docMk/>
            <pc:sldMk cId="2701461303" sldId="6195"/>
            <ac:spMk id="141" creationId="{E79CA43A-2AC3-B14D-EFBE-8E91EE0022D5}"/>
          </ac:spMkLst>
        </pc:spChg>
        <pc:spChg chg="mod">
          <ac:chgData name="Torsten Förder" userId="c7e7900e-8296-4cd5-a812-5b80994e38c7" providerId="ADAL" clId="{FFB5E0F1-A715-4D64-BBB0-4F71350B38E5}" dt="2023-03-24T09:02:25.688" v="434"/>
          <ac:spMkLst>
            <pc:docMk/>
            <pc:sldMk cId="2701461303" sldId="6195"/>
            <ac:spMk id="146" creationId="{7C9CA54D-5D57-2E6F-1221-4C83CA5A96F8}"/>
          </ac:spMkLst>
        </pc:spChg>
        <pc:spChg chg="mod">
          <ac:chgData name="Torsten Förder" userId="c7e7900e-8296-4cd5-a812-5b80994e38c7" providerId="ADAL" clId="{FFB5E0F1-A715-4D64-BBB0-4F71350B38E5}" dt="2023-03-24T09:02:25.688" v="434"/>
          <ac:spMkLst>
            <pc:docMk/>
            <pc:sldMk cId="2701461303" sldId="6195"/>
            <ac:spMk id="147" creationId="{2B391700-05A5-FB30-C190-B947CB68207D}"/>
          </ac:spMkLst>
        </pc:spChg>
        <pc:spChg chg="mod">
          <ac:chgData name="Torsten Förder" userId="c7e7900e-8296-4cd5-a812-5b80994e38c7" providerId="ADAL" clId="{FFB5E0F1-A715-4D64-BBB0-4F71350B38E5}" dt="2023-03-24T09:02:25.688" v="434"/>
          <ac:spMkLst>
            <pc:docMk/>
            <pc:sldMk cId="2701461303" sldId="6195"/>
            <ac:spMk id="148" creationId="{9003C036-AE08-5755-723E-C4D6444FD814}"/>
          </ac:spMkLst>
        </pc:spChg>
        <pc:spChg chg="mod">
          <ac:chgData name="Torsten Förder" userId="c7e7900e-8296-4cd5-a812-5b80994e38c7" providerId="ADAL" clId="{FFB5E0F1-A715-4D64-BBB0-4F71350B38E5}" dt="2023-03-24T09:02:25.688" v="434"/>
          <ac:spMkLst>
            <pc:docMk/>
            <pc:sldMk cId="2701461303" sldId="6195"/>
            <ac:spMk id="149" creationId="{F3F1DD6C-B71B-DD8C-404C-A5ECC8B4A2B7}"/>
          </ac:spMkLst>
        </pc:spChg>
        <pc:spChg chg="mod">
          <ac:chgData name="Torsten Förder" userId="c7e7900e-8296-4cd5-a812-5b80994e38c7" providerId="ADAL" clId="{FFB5E0F1-A715-4D64-BBB0-4F71350B38E5}" dt="2023-03-24T09:02:25.688" v="434"/>
          <ac:spMkLst>
            <pc:docMk/>
            <pc:sldMk cId="2701461303" sldId="6195"/>
            <ac:spMk id="150" creationId="{1DDF16B3-3684-2EB9-ADD0-5AAF16CE4930}"/>
          </ac:spMkLst>
        </pc:spChg>
        <pc:spChg chg="mod">
          <ac:chgData name="Torsten Förder" userId="c7e7900e-8296-4cd5-a812-5b80994e38c7" providerId="ADAL" clId="{FFB5E0F1-A715-4D64-BBB0-4F71350B38E5}" dt="2023-03-24T09:02:25.688" v="434"/>
          <ac:spMkLst>
            <pc:docMk/>
            <pc:sldMk cId="2701461303" sldId="6195"/>
            <ac:spMk id="151" creationId="{8F67C1BF-25EA-76EF-398D-A07F941AFF53}"/>
          </ac:spMkLst>
        </pc:spChg>
        <pc:spChg chg="mod">
          <ac:chgData name="Torsten Förder" userId="c7e7900e-8296-4cd5-a812-5b80994e38c7" providerId="ADAL" clId="{FFB5E0F1-A715-4D64-BBB0-4F71350B38E5}" dt="2023-03-24T09:02:25.688" v="434"/>
          <ac:spMkLst>
            <pc:docMk/>
            <pc:sldMk cId="2701461303" sldId="6195"/>
            <ac:spMk id="152" creationId="{2594603E-6B04-1D98-C936-F5FE2E99D175}"/>
          </ac:spMkLst>
        </pc:spChg>
        <pc:spChg chg="mod">
          <ac:chgData name="Torsten Förder" userId="c7e7900e-8296-4cd5-a812-5b80994e38c7" providerId="ADAL" clId="{FFB5E0F1-A715-4D64-BBB0-4F71350B38E5}" dt="2023-03-24T09:02:25.688" v="434"/>
          <ac:spMkLst>
            <pc:docMk/>
            <pc:sldMk cId="2701461303" sldId="6195"/>
            <ac:spMk id="153" creationId="{8FD106C7-C3E1-6FDA-DF31-58DAD6AC286C}"/>
          </ac:spMkLst>
        </pc:spChg>
        <pc:spChg chg="mod">
          <ac:chgData name="Torsten Förder" userId="c7e7900e-8296-4cd5-a812-5b80994e38c7" providerId="ADAL" clId="{FFB5E0F1-A715-4D64-BBB0-4F71350B38E5}" dt="2023-03-24T09:02:25.688" v="434"/>
          <ac:spMkLst>
            <pc:docMk/>
            <pc:sldMk cId="2701461303" sldId="6195"/>
            <ac:spMk id="160" creationId="{11D3BDAE-1DE2-7349-41A8-0869C8E84E7D}"/>
          </ac:spMkLst>
        </pc:spChg>
        <pc:spChg chg="mod">
          <ac:chgData name="Torsten Förder" userId="c7e7900e-8296-4cd5-a812-5b80994e38c7" providerId="ADAL" clId="{FFB5E0F1-A715-4D64-BBB0-4F71350B38E5}" dt="2023-03-24T09:02:25.688" v="434"/>
          <ac:spMkLst>
            <pc:docMk/>
            <pc:sldMk cId="2701461303" sldId="6195"/>
            <ac:spMk id="161" creationId="{8EE2BE24-4E6D-4842-258F-99831C798A74}"/>
          </ac:spMkLst>
        </pc:spChg>
        <pc:spChg chg="mod">
          <ac:chgData name="Torsten Förder" userId="c7e7900e-8296-4cd5-a812-5b80994e38c7" providerId="ADAL" clId="{FFB5E0F1-A715-4D64-BBB0-4F71350B38E5}" dt="2023-03-24T09:02:25.688" v="434"/>
          <ac:spMkLst>
            <pc:docMk/>
            <pc:sldMk cId="2701461303" sldId="6195"/>
            <ac:spMk id="162" creationId="{9B6BE54F-E765-344A-3455-566D43C7C052}"/>
          </ac:spMkLst>
        </pc:spChg>
        <pc:spChg chg="mod">
          <ac:chgData name="Torsten Förder" userId="c7e7900e-8296-4cd5-a812-5b80994e38c7" providerId="ADAL" clId="{FFB5E0F1-A715-4D64-BBB0-4F71350B38E5}" dt="2023-03-24T09:02:25.688" v="434"/>
          <ac:spMkLst>
            <pc:docMk/>
            <pc:sldMk cId="2701461303" sldId="6195"/>
            <ac:spMk id="163" creationId="{377F8E73-A433-0D9B-DC3D-2877F4F3C37B}"/>
          </ac:spMkLst>
        </pc:spChg>
        <pc:spChg chg="mod">
          <ac:chgData name="Torsten Förder" userId="c7e7900e-8296-4cd5-a812-5b80994e38c7" providerId="ADAL" clId="{FFB5E0F1-A715-4D64-BBB0-4F71350B38E5}" dt="2023-03-24T09:02:25.688" v="434"/>
          <ac:spMkLst>
            <pc:docMk/>
            <pc:sldMk cId="2701461303" sldId="6195"/>
            <ac:spMk id="166" creationId="{75B6ADDC-B1EA-4760-64F1-ED538D5C587D}"/>
          </ac:spMkLst>
        </pc:spChg>
        <pc:spChg chg="mod">
          <ac:chgData name="Torsten Förder" userId="c7e7900e-8296-4cd5-a812-5b80994e38c7" providerId="ADAL" clId="{FFB5E0F1-A715-4D64-BBB0-4F71350B38E5}" dt="2023-03-24T09:02:25.688" v="434"/>
          <ac:spMkLst>
            <pc:docMk/>
            <pc:sldMk cId="2701461303" sldId="6195"/>
            <ac:spMk id="167" creationId="{13CE0753-73DE-C4B4-8A76-AB3E14AFF58D}"/>
          </ac:spMkLst>
        </pc:spChg>
        <pc:spChg chg="mod">
          <ac:chgData name="Torsten Förder" userId="c7e7900e-8296-4cd5-a812-5b80994e38c7" providerId="ADAL" clId="{FFB5E0F1-A715-4D64-BBB0-4F71350B38E5}" dt="2023-03-24T09:02:25.688" v="434"/>
          <ac:spMkLst>
            <pc:docMk/>
            <pc:sldMk cId="2701461303" sldId="6195"/>
            <ac:spMk id="168" creationId="{A667F25C-7D2F-791E-2FE8-9D09C52F4EFD}"/>
          </ac:spMkLst>
        </pc:spChg>
        <pc:spChg chg="mod">
          <ac:chgData name="Torsten Förder" userId="c7e7900e-8296-4cd5-a812-5b80994e38c7" providerId="ADAL" clId="{FFB5E0F1-A715-4D64-BBB0-4F71350B38E5}" dt="2023-03-24T09:02:25.688" v="434"/>
          <ac:spMkLst>
            <pc:docMk/>
            <pc:sldMk cId="2701461303" sldId="6195"/>
            <ac:spMk id="169" creationId="{626B0F5B-2BA7-8F1E-2205-65263E63863A}"/>
          </ac:spMkLst>
        </pc:spChg>
        <pc:spChg chg="mod">
          <ac:chgData name="Torsten Förder" userId="c7e7900e-8296-4cd5-a812-5b80994e38c7" providerId="ADAL" clId="{FFB5E0F1-A715-4D64-BBB0-4F71350B38E5}" dt="2023-03-24T09:02:25.688" v="434"/>
          <ac:spMkLst>
            <pc:docMk/>
            <pc:sldMk cId="2701461303" sldId="6195"/>
            <ac:spMk id="172" creationId="{119CC6BA-5F92-95F4-22B0-293FB76E4D97}"/>
          </ac:spMkLst>
        </pc:spChg>
        <pc:spChg chg="mod">
          <ac:chgData name="Torsten Förder" userId="c7e7900e-8296-4cd5-a812-5b80994e38c7" providerId="ADAL" clId="{FFB5E0F1-A715-4D64-BBB0-4F71350B38E5}" dt="2023-03-24T09:02:25.688" v="434"/>
          <ac:spMkLst>
            <pc:docMk/>
            <pc:sldMk cId="2701461303" sldId="6195"/>
            <ac:spMk id="173" creationId="{518FB550-C64B-963E-0A02-11A650E86FEC}"/>
          </ac:spMkLst>
        </pc:spChg>
        <pc:spChg chg="mod">
          <ac:chgData name="Torsten Förder" userId="c7e7900e-8296-4cd5-a812-5b80994e38c7" providerId="ADAL" clId="{FFB5E0F1-A715-4D64-BBB0-4F71350B38E5}" dt="2023-03-24T09:02:25.688" v="434"/>
          <ac:spMkLst>
            <pc:docMk/>
            <pc:sldMk cId="2701461303" sldId="6195"/>
            <ac:spMk id="174" creationId="{1804351E-9AE8-1CF7-6BDB-9C270B35E22C}"/>
          </ac:spMkLst>
        </pc:spChg>
        <pc:spChg chg="mod">
          <ac:chgData name="Torsten Förder" userId="c7e7900e-8296-4cd5-a812-5b80994e38c7" providerId="ADAL" clId="{FFB5E0F1-A715-4D64-BBB0-4F71350B38E5}" dt="2023-03-24T09:02:25.688" v="434"/>
          <ac:spMkLst>
            <pc:docMk/>
            <pc:sldMk cId="2701461303" sldId="6195"/>
            <ac:spMk id="175" creationId="{863A31C1-CCDE-9158-353C-041EB9EB88BC}"/>
          </ac:spMkLst>
        </pc:spChg>
        <pc:spChg chg="mod">
          <ac:chgData name="Torsten Förder" userId="c7e7900e-8296-4cd5-a812-5b80994e38c7" providerId="ADAL" clId="{FFB5E0F1-A715-4D64-BBB0-4F71350B38E5}" dt="2023-03-24T09:02:25.688" v="434"/>
          <ac:spMkLst>
            <pc:docMk/>
            <pc:sldMk cId="2701461303" sldId="6195"/>
            <ac:spMk id="178" creationId="{6163771C-6650-F164-0F8C-40E00D661E06}"/>
          </ac:spMkLst>
        </pc:spChg>
        <pc:spChg chg="mod">
          <ac:chgData name="Torsten Förder" userId="c7e7900e-8296-4cd5-a812-5b80994e38c7" providerId="ADAL" clId="{FFB5E0F1-A715-4D64-BBB0-4F71350B38E5}" dt="2023-03-24T09:02:25.688" v="434"/>
          <ac:spMkLst>
            <pc:docMk/>
            <pc:sldMk cId="2701461303" sldId="6195"/>
            <ac:spMk id="179" creationId="{6327EB01-F73E-9964-DA9E-BE653CF96742}"/>
          </ac:spMkLst>
        </pc:spChg>
        <pc:spChg chg="mod">
          <ac:chgData name="Torsten Förder" userId="c7e7900e-8296-4cd5-a812-5b80994e38c7" providerId="ADAL" clId="{FFB5E0F1-A715-4D64-BBB0-4F71350B38E5}" dt="2023-03-24T09:02:25.688" v="434"/>
          <ac:spMkLst>
            <pc:docMk/>
            <pc:sldMk cId="2701461303" sldId="6195"/>
            <ac:spMk id="180" creationId="{A4160A13-1CA3-1DC5-9CC5-9C1768D349F4}"/>
          </ac:spMkLst>
        </pc:spChg>
        <pc:spChg chg="mod">
          <ac:chgData name="Torsten Förder" userId="c7e7900e-8296-4cd5-a812-5b80994e38c7" providerId="ADAL" clId="{FFB5E0F1-A715-4D64-BBB0-4F71350B38E5}" dt="2023-03-24T09:02:25.688" v="434"/>
          <ac:spMkLst>
            <pc:docMk/>
            <pc:sldMk cId="2701461303" sldId="6195"/>
            <ac:spMk id="181" creationId="{71A3D74E-528C-718E-2BC1-26EA5D5F5CDD}"/>
          </ac:spMkLst>
        </pc:spChg>
        <pc:spChg chg="mod">
          <ac:chgData name="Torsten Förder" userId="c7e7900e-8296-4cd5-a812-5b80994e38c7" providerId="ADAL" clId="{FFB5E0F1-A715-4D64-BBB0-4F71350B38E5}" dt="2023-03-24T09:02:25.688" v="434"/>
          <ac:spMkLst>
            <pc:docMk/>
            <pc:sldMk cId="2701461303" sldId="6195"/>
            <ac:spMk id="182" creationId="{7B11A902-EAE0-E60C-5243-1C55C7477279}"/>
          </ac:spMkLst>
        </pc:spChg>
        <pc:spChg chg="mod">
          <ac:chgData name="Torsten Förder" userId="c7e7900e-8296-4cd5-a812-5b80994e38c7" providerId="ADAL" clId="{FFB5E0F1-A715-4D64-BBB0-4F71350B38E5}" dt="2023-03-24T09:02:25.688" v="434"/>
          <ac:spMkLst>
            <pc:docMk/>
            <pc:sldMk cId="2701461303" sldId="6195"/>
            <ac:spMk id="187" creationId="{2281CEBA-3C14-6691-DD96-863885CE400B}"/>
          </ac:spMkLst>
        </pc:spChg>
        <pc:spChg chg="mod">
          <ac:chgData name="Torsten Förder" userId="c7e7900e-8296-4cd5-a812-5b80994e38c7" providerId="ADAL" clId="{FFB5E0F1-A715-4D64-BBB0-4F71350B38E5}" dt="2023-03-24T09:02:25.688" v="434"/>
          <ac:spMkLst>
            <pc:docMk/>
            <pc:sldMk cId="2701461303" sldId="6195"/>
            <ac:spMk id="188" creationId="{BA7698EC-DA6E-2967-F559-B74310AA38EA}"/>
          </ac:spMkLst>
        </pc:spChg>
        <pc:spChg chg="mod">
          <ac:chgData name="Torsten Förder" userId="c7e7900e-8296-4cd5-a812-5b80994e38c7" providerId="ADAL" clId="{FFB5E0F1-A715-4D64-BBB0-4F71350B38E5}" dt="2023-03-24T09:02:25.688" v="434"/>
          <ac:spMkLst>
            <pc:docMk/>
            <pc:sldMk cId="2701461303" sldId="6195"/>
            <ac:spMk id="189" creationId="{65BD8D8C-E58C-5351-9BCA-F29F514E23D7}"/>
          </ac:spMkLst>
        </pc:spChg>
        <pc:spChg chg="mod">
          <ac:chgData name="Torsten Förder" userId="c7e7900e-8296-4cd5-a812-5b80994e38c7" providerId="ADAL" clId="{FFB5E0F1-A715-4D64-BBB0-4F71350B38E5}" dt="2023-03-24T09:02:25.688" v="434"/>
          <ac:spMkLst>
            <pc:docMk/>
            <pc:sldMk cId="2701461303" sldId="6195"/>
            <ac:spMk id="190" creationId="{571FB677-ACF6-10EA-C8A8-CCC9023F223C}"/>
          </ac:spMkLst>
        </pc:spChg>
        <pc:spChg chg="mod">
          <ac:chgData name="Torsten Förder" userId="c7e7900e-8296-4cd5-a812-5b80994e38c7" providerId="ADAL" clId="{FFB5E0F1-A715-4D64-BBB0-4F71350B38E5}" dt="2023-03-24T09:02:25.688" v="434"/>
          <ac:spMkLst>
            <pc:docMk/>
            <pc:sldMk cId="2701461303" sldId="6195"/>
            <ac:spMk id="191" creationId="{DA7B89C9-4249-E255-1F20-404B3EDCB092}"/>
          </ac:spMkLst>
        </pc:spChg>
        <pc:spChg chg="mod">
          <ac:chgData name="Torsten Förder" userId="c7e7900e-8296-4cd5-a812-5b80994e38c7" providerId="ADAL" clId="{FFB5E0F1-A715-4D64-BBB0-4F71350B38E5}" dt="2023-03-24T09:02:25.688" v="434"/>
          <ac:spMkLst>
            <pc:docMk/>
            <pc:sldMk cId="2701461303" sldId="6195"/>
            <ac:spMk id="192" creationId="{6251C707-8360-68D1-E53C-6F5FCD1C0BA1}"/>
          </ac:spMkLst>
        </pc:spChg>
        <pc:spChg chg="mod">
          <ac:chgData name="Torsten Förder" userId="c7e7900e-8296-4cd5-a812-5b80994e38c7" providerId="ADAL" clId="{FFB5E0F1-A715-4D64-BBB0-4F71350B38E5}" dt="2023-03-24T09:02:25.688" v="434"/>
          <ac:spMkLst>
            <pc:docMk/>
            <pc:sldMk cId="2701461303" sldId="6195"/>
            <ac:spMk id="193" creationId="{A3A2A644-F1E8-59DD-6F39-783C4C393D46}"/>
          </ac:spMkLst>
        </pc:spChg>
        <pc:spChg chg="mod">
          <ac:chgData name="Torsten Förder" userId="c7e7900e-8296-4cd5-a812-5b80994e38c7" providerId="ADAL" clId="{FFB5E0F1-A715-4D64-BBB0-4F71350B38E5}" dt="2023-03-24T09:02:25.688" v="434"/>
          <ac:spMkLst>
            <pc:docMk/>
            <pc:sldMk cId="2701461303" sldId="6195"/>
            <ac:spMk id="194" creationId="{6AAC4A7E-6E8E-E06D-6D66-53A2A3E8F06F}"/>
          </ac:spMkLst>
        </pc:spChg>
        <pc:spChg chg="mod">
          <ac:chgData name="Torsten Förder" userId="c7e7900e-8296-4cd5-a812-5b80994e38c7" providerId="ADAL" clId="{FFB5E0F1-A715-4D64-BBB0-4F71350B38E5}" dt="2023-03-24T09:02:25.688" v="434"/>
          <ac:spMkLst>
            <pc:docMk/>
            <pc:sldMk cId="2701461303" sldId="6195"/>
            <ac:spMk id="201" creationId="{084FB038-DFA4-941D-3ECB-4A78CD98F331}"/>
          </ac:spMkLst>
        </pc:spChg>
        <pc:spChg chg="mod">
          <ac:chgData name="Torsten Förder" userId="c7e7900e-8296-4cd5-a812-5b80994e38c7" providerId="ADAL" clId="{FFB5E0F1-A715-4D64-BBB0-4F71350B38E5}" dt="2023-03-24T09:02:25.688" v="434"/>
          <ac:spMkLst>
            <pc:docMk/>
            <pc:sldMk cId="2701461303" sldId="6195"/>
            <ac:spMk id="202" creationId="{CE83F376-DF5B-B482-3903-C9ADEDD1B2D7}"/>
          </ac:spMkLst>
        </pc:spChg>
        <pc:spChg chg="mod">
          <ac:chgData name="Torsten Förder" userId="c7e7900e-8296-4cd5-a812-5b80994e38c7" providerId="ADAL" clId="{FFB5E0F1-A715-4D64-BBB0-4F71350B38E5}" dt="2023-03-24T09:02:25.688" v="434"/>
          <ac:spMkLst>
            <pc:docMk/>
            <pc:sldMk cId="2701461303" sldId="6195"/>
            <ac:spMk id="203" creationId="{16B9E745-70CD-E451-9BC9-E20B18DD75B5}"/>
          </ac:spMkLst>
        </pc:spChg>
        <pc:spChg chg="mod">
          <ac:chgData name="Torsten Förder" userId="c7e7900e-8296-4cd5-a812-5b80994e38c7" providerId="ADAL" clId="{FFB5E0F1-A715-4D64-BBB0-4F71350B38E5}" dt="2023-03-24T09:02:25.688" v="434"/>
          <ac:spMkLst>
            <pc:docMk/>
            <pc:sldMk cId="2701461303" sldId="6195"/>
            <ac:spMk id="204" creationId="{5DD73553-72C5-9B55-ED95-BDCE50FE4353}"/>
          </ac:spMkLst>
        </pc:spChg>
        <pc:spChg chg="mod">
          <ac:chgData name="Torsten Förder" userId="c7e7900e-8296-4cd5-a812-5b80994e38c7" providerId="ADAL" clId="{FFB5E0F1-A715-4D64-BBB0-4F71350B38E5}" dt="2023-03-24T09:02:25.688" v="434"/>
          <ac:spMkLst>
            <pc:docMk/>
            <pc:sldMk cId="2701461303" sldId="6195"/>
            <ac:spMk id="207" creationId="{A3571018-9BE5-90C6-4DC7-787FAFD9B53E}"/>
          </ac:spMkLst>
        </pc:spChg>
        <pc:spChg chg="mod">
          <ac:chgData name="Torsten Förder" userId="c7e7900e-8296-4cd5-a812-5b80994e38c7" providerId="ADAL" clId="{FFB5E0F1-A715-4D64-BBB0-4F71350B38E5}" dt="2023-03-24T09:02:25.688" v="434"/>
          <ac:spMkLst>
            <pc:docMk/>
            <pc:sldMk cId="2701461303" sldId="6195"/>
            <ac:spMk id="208" creationId="{342619B5-BC55-DF52-5A9F-BEDA9CAA6A50}"/>
          </ac:spMkLst>
        </pc:spChg>
        <pc:spChg chg="mod">
          <ac:chgData name="Torsten Förder" userId="c7e7900e-8296-4cd5-a812-5b80994e38c7" providerId="ADAL" clId="{FFB5E0F1-A715-4D64-BBB0-4F71350B38E5}" dt="2023-03-24T09:02:25.688" v="434"/>
          <ac:spMkLst>
            <pc:docMk/>
            <pc:sldMk cId="2701461303" sldId="6195"/>
            <ac:spMk id="209" creationId="{CE8E865A-A6A5-D4EE-2AD1-8D53BEB3BC4C}"/>
          </ac:spMkLst>
        </pc:spChg>
        <pc:spChg chg="mod">
          <ac:chgData name="Torsten Förder" userId="c7e7900e-8296-4cd5-a812-5b80994e38c7" providerId="ADAL" clId="{FFB5E0F1-A715-4D64-BBB0-4F71350B38E5}" dt="2023-03-24T09:02:25.688" v="434"/>
          <ac:spMkLst>
            <pc:docMk/>
            <pc:sldMk cId="2701461303" sldId="6195"/>
            <ac:spMk id="210" creationId="{59EE8F44-A606-875C-5890-FEC8155E3943}"/>
          </ac:spMkLst>
        </pc:spChg>
        <pc:spChg chg="mod">
          <ac:chgData name="Torsten Förder" userId="c7e7900e-8296-4cd5-a812-5b80994e38c7" providerId="ADAL" clId="{FFB5E0F1-A715-4D64-BBB0-4F71350B38E5}" dt="2023-03-24T09:02:25.688" v="434"/>
          <ac:spMkLst>
            <pc:docMk/>
            <pc:sldMk cId="2701461303" sldId="6195"/>
            <ac:spMk id="213" creationId="{642D159D-02CD-61A3-765A-B14ED051F4ED}"/>
          </ac:spMkLst>
        </pc:spChg>
        <pc:spChg chg="mod">
          <ac:chgData name="Torsten Förder" userId="c7e7900e-8296-4cd5-a812-5b80994e38c7" providerId="ADAL" clId="{FFB5E0F1-A715-4D64-BBB0-4F71350B38E5}" dt="2023-03-24T09:02:25.688" v="434"/>
          <ac:spMkLst>
            <pc:docMk/>
            <pc:sldMk cId="2701461303" sldId="6195"/>
            <ac:spMk id="214" creationId="{17149A38-E81F-2D13-B1D3-1146B93FFF66}"/>
          </ac:spMkLst>
        </pc:spChg>
        <pc:spChg chg="mod">
          <ac:chgData name="Torsten Förder" userId="c7e7900e-8296-4cd5-a812-5b80994e38c7" providerId="ADAL" clId="{FFB5E0F1-A715-4D64-BBB0-4F71350B38E5}" dt="2023-03-24T09:02:25.688" v="434"/>
          <ac:spMkLst>
            <pc:docMk/>
            <pc:sldMk cId="2701461303" sldId="6195"/>
            <ac:spMk id="215" creationId="{A4B773F2-13E3-5435-9F52-4F8816A5AA60}"/>
          </ac:spMkLst>
        </pc:spChg>
        <pc:spChg chg="mod">
          <ac:chgData name="Torsten Förder" userId="c7e7900e-8296-4cd5-a812-5b80994e38c7" providerId="ADAL" clId="{FFB5E0F1-A715-4D64-BBB0-4F71350B38E5}" dt="2023-03-24T09:02:25.688" v="434"/>
          <ac:spMkLst>
            <pc:docMk/>
            <pc:sldMk cId="2701461303" sldId="6195"/>
            <ac:spMk id="216" creationId="{B8F7FFB9-8A4D-F751-742F-4902B2B2009E}"/>
          </ac:spMkLst>
        </pc:spChg>
        <pc:spChg chg="mod">
          <ac:chgData name="Torsten Förder" userId="c7e7900e-8296-4cd5-a812-5b80994e38c7" providerId="ADAL" clId="{FFB5E0F1-A715-4D64-BBB0-4F71350B38E5}" dt="2023-03-24T09:02:25.688" v="434"/>
          <ac:spMkLst>
            <pc:docMk/>
            <pc:sldMk cId="2701461303" sldId="6195"/>
            <ac:spMk id="219" creationId="{575DADBF-B13D-402B-8D86-EEDFB3B351AB}"/>
          </ac:spMkLst>
        </pc:spChg>
        <pc:spChg chg="mod">
          <ac:chgData name="Torsten Förder" userId="c7e7900e-8296-4cd5-a812-5b80994e38c7" providerId="ADAL" clId="{FFB5E0F1-A715-4D64-BBB0-4F71350B38E5}" dt="2023-03-24T09:02:25.688" v="434"/>
          <ac:spMkLst>
            <pc:docMk/>
            <pc:sldMk cId="2701461303" sldId="6195"/>
            <ac:spMk id="220" creationId="{C673B367-0ECE-47BD-D1D0-EE6137557277}"/>
          </ac:spMkLst>
        </pc:spChg>
        <pc:spChg chg="mod">
          <ac:chgData name="Torsten Förder" userId="c7e7900e-8296-4cd5-a812-5b80994e38c7" providerId="ADAL" clId="{FFB5E0F1-A715-4D64-BBB0-4F71350B38E5}" dt="2023-03-24T09:02:25.688" v="434"/>
          <ac:spMkLst>
            <pc:docMk/>
            <pc:sldMk cId="2701461303" sldId="6195"/>
            <ac:spMk id="221" creationId="{49F356F8-4683-DB9D-E360-4C4207605D55}"/>
          </ac:spMkLst>
        </pc:spChg>
        <pc:spChg chg="mod">
          <ac:chgData name="Torsten Förder" userId="c7e7900e-8296-4cd5-a812-5b80994e38c7" providerId="ADAL" clId="{FFB5E0F1-A715-4D64-BBB0-4F71350B38E5}" dt="2023-03-24T09:02:25.688" v="434"/>
          <ac:spMkLst>
            <pc:docMk/>
            <pc:sldMk cId="2701461303" sldId="6195"/>
            <ac:spMk id="222" creationId="{01A2717C-FE45-7620-DC15-D7ECFE1B29EE}"/>
          </ac:spMkLst>
        </pc:spChg>
        <pc:spChg chg="mod">
          <ac:chgData name="Torsten Förder" userId="c7e7900e-8296-4cd5-a812-5b80994e38c7" providerId="ADAL" clId="{FFB5E0F1-A715-4D64-BBB0-4F71350B38E5}" dt="2023-03-24T09:02:25.688" v="434"/>
          <ac:spMkLst>
            <pc:docMk/>
            <pc:sldMk cId="2701461303" sldId="6195"/>
            <ac:spMk id="223" creationId="{37415640-7AE9-CAA6-D6C5-D1A3F9EA6578}"/>
          </ac:spMkLst>
        </pc:spChg>
        <pc:spChg chg="mod">
          <ac:chgData name="Torsten Förder" userId="c7e7900e-8296-4cd5-a812-5b80994e38c7" providerId="ADAL" clId="{FFB5E0F1-A715-4D64-BBB0-4F71350B38E5}" dt="2023-03-24T09:02:25.688" v="434"/>
          <ac:spMkLst>
            <pc:docMk/>
            <pc:sldMk cId="2701461303" sldId="6195"/>
            <ac:spMk id="224" creationId="{729790EC-D298-9600-B46D-3A27AC84A529}"/>
          </ac:spMkLst>
        </pc:spChg>
        <pc:spChg chg="mod">
          <ac:chgData name="Torsten Förder" userId="c7e7900e-8296-4cd5-a812-5b80994e38c7" providerId="ADAL" clId="{FFB5E0F1-A715-4D64-BBB0-4F71350B38E5}" dt="2023-03-24T09:02:25.688" v="434"/>
          <ac:spMkLst>
            <pc:docMk/>
            <pc:sldMk cId="2701461303" sldId="6195"/>
            <ac:spMk id="225" creationId="{14C5FBCA-1DCD-E9BD-954F-92CEC682BF7B}"/>
          </ac:spMkLst>
        </pc:spChg>
        <pc:spChg chg="mod">
          <ac:chgData name="Torsten Förder" userId="c7e7900e-8296-4cd5-a812-5b80994e38c7" providerId="ADAL" clId="{FFB5E0F1-A715-4D64-BBB0-4F71350B38E5}" dt="2023-03-24T09:02:25.688" v="434"/>
          <ac:spMkLst>
            <pc:docMk/>
            <pc:sldMk cId="2701461303" sldId="6195"/>
            <ac:spMk id="226" creationId="{0AE541A6-02A5-FCF3-4E88-73DF63BDFD7D}"/>
          </ac:spMkLst>
        </pc:spChg>
        <pc:spChg chg="mod">
          <ac:chgData name="Torsten Förder" userId="c7e7900e-8296-4cd5-a812-5b80994e38c7" providerId="ADAL" clId="{FFB5E0F1-A715-4D64-BBB0-4F71350B38E5}" dt="2023-03-24T09:02:25.688" v="434"/>
          <ac:spMkLst>
            <pc:docMk/>
            <pc:sldMk cId="2701461303" sldId="6195"/>
            <ac:spMk id="230" creationId="{831915EF-3DA4-078F-76F9-EF290F9E8566}"/>
          </ac:spMkLst>
        </pc:spChg>
        <pc:spChg chg="mod">
          <ac:chgData name="Torsten Förder" userId="c7e7900e-8296-4cd5-a812-5b80994e38c7" providerId="ADAL" clId="{FFB5E0F1-A715-4D64-BBB0-4F71350B38E5}" dt="2023-03-24T09:02:25.688" v="434"/>
          <ac:spMkLst>
            <pc:docMk/>
            <pc:sldMk cId="2701461303" sldId="6195"/>
            <ac:spMk id="233" creationId="{6C04BA5D-DDE5-D9F4-59E1-D5AD0DBB7978}"/>
          </ac:spMkLst>
        </pc:spChg>
        <pc:spChg chg="mod">
          <ac:chgData name="Torsten Förder" userId="c7e7900e-8296-4cd5-a812-5b80994e38c7" providerId="ADAL" clId="{FFB5E0F1-A715-4D64-BBB0-4F71350B38E5}" dt="2023-03-24T09:02:25.688" v="434"/>
          <ac:spMkLst>
            <pc:docMk/>
            <pc:sldMk cId="2701461303" sldId="6195"/>
            <ac:spMk id="234" creationId="{E67E1919-72AB-7AFA-E808-9C5CF7E6D8AB}"/>
          </ac:spMkLst>
        </pc:spChg>
        <pc:spChg chg="mod">
          <ac:chgData name="Torsten Förder" userId="c7e7900e-8296-4cd5-a812-5b80994e38c7" providerId="ADAL" clId="{FFB5E0F1-A715-4D64-BBB0-4F71350B38E5}" dt="2023-03-24T09:02:25.688" v="434"/>
          <ac:spMkLst>
            <pc:docMk/>
            <pc:sldMk cId="2701461303" sldId="6195"/>
            <ac:spMk id="235" creationId="{77E3423A-B825-A7C3-F609-5745BAF25DB3}"/>
          </ac:spMkLst>
        </pc:spChg>
        <pc:spChg chg="mod">
          <ac:chgData name="Torsten Förder" userId="c7e7900e-8296-4cd5-a812-5b80994e38c7" providerId="ADAL" clId="{FFB5E0F1-A715-4D64-BBB0-4F71350B38E5}" dt="2023-03-24T09:02:25.688" v="434"/>
          <ac:spMkLst>
            <pc:docMk/>
            <pc:sldMk cId="2701461303" sldId="6195"/>
            <ac:spMk id="236" creationId="{C83F73F7-765F-8452-4A87-0E30A5FC0F7C}"/>
          </ac:spMkLst>
        </pc:spChg>
        <pc:spChg chg="mod">
          <ac:chgData name="Torsten Förder" userId="c7e7900e-8296-4cd5-a812-5b80994e38c7" providerId="ADAL" clId="{FFB5E0F1-A715-4D64-BBB0-4F71350B38E5}" dt="2023-03-24T09:02:25.688" v="434"/>
          <ac:spMkLst>
            <pc:docMk/>
            <pc:sldMk cId="2701461303" sldId="6195"/>
            <ac:spMk id="237" creationId="{81926AD3-3A35-30A9-BE2B-E8B20EE4FF5F}"/>
          </ac:spMkLst>
        </pc:spChg>
        <pc:spChg chg="mod">
          <ac:chgData name="Torsten Förder" userId="c7e7900e-8296-4cd5-a812-5b80994e38c7" providerId="ADAL" clId="{FFB5E0F1-A715-4D64-BBB0-4F71350B38E5}" dt="2023-03-24T09:02:25.688" v="434"/>
          <ac:spMkLst>
            <pc:docMk/>
            <pc:sldMk cId="2701461303" sldId="6195"/>
            <ac:spMk id="247" creationId="{9F6F3479-48D9-B7FA-8BBF-CD6F1D214620}"/>
          </ac:spMkLst>
        </pc:spChg>
        <pc:spChg chg="mod">
          <ac:chgData name="Torsten Förder" userId="c7e7900e-8296-4cd5-a812-5b80994e38c7" providerId="ADAL" clId="{FFB5E0F1-A715-4D64-BBB0-4F71350B38E5}" dt="2023-03-24T09:02:25.688" v="434"/>
          <ac:spMkLst>
            <pc:docMk/>
            <pc:sldMk cId="2701461303" sldId="6195"/>
            <ac:spMk id="250" creationId="{F8268445-F907-624C-E64D-9ADC1BC58341}"/>
          </ac:spMkLst>
        </pc:spChg>
        <pc:spChg chg="mod">
          <ac:chgData name="Torsten Förder" userId="c7e7900e-8296-4cd5-a812-5b80994e38c7" providerId="ADAL" clId="{FFB5E0F1-A715-4D64-BBB0-4F71350B38E5}" dt="2023-03-24T09:02:25.688" v="434"/>
          <ac:spMkLst>
            <pc:docMk/>
            <pc:sldMk cId="2701461303" sldId="6195"/>
            <ac:spMk id="251" creationId="{79BE1F5D-46EE-28D9-D674-C8380406D384}"/>
          </ac:spMkLst>
        </pc:spChg>
        <pc:spChg chg="mod">
          <ac:chgData name="Torsten Förder" userId="c7e7900e-8296-4cd5-a812-5b80994e38c7" providerId="ADAL" clId="{FFB5E0F1-A715-4D64-BBB0-4F71350B38E5}" dt="2023-03-24T09:02:25.688" v="434"/>
          <ac:spMkLst>
            <pc:docMk/>
            <pc:sldMk cId="2701461303" sldId="6195"/>
            <ac:spMk id="252" creationId="{45DB46D8-8085-7446-4B88-EAE0302945AF}"/>
          </ac:spMkLst>
        </pc:spChg>
        <pc:spChg chg="mod">
          <ac:chgData name="Torsten Förder" userId="c7e7900e-8296-4cd5-a812-5b80994e38c7" providerId="ADAL" clId="{FFB5E0F1-A715-4D64-BBB0-4F71350B38E5}" dt="2023-03-24T09:02:25.688" v="434"/>
          <ac:spMkLst>
            <pc:docMk/>
            <pc:sldMk cId="2701461303" sldId="6195"/>
            <ac:spMk id="253" creationId="{A1470961-4532-68B1-8FC9-CA9FE101C542}"/>
          </ac:spMkLst>
        </pc:spChg>
        <pc:spChg chg="mod">
          <ac:chgData name="Torsten Förder" userId="c7e7900e-8296-4cd5-a812-5b80994e38c7" providerId="ADAL" clId="{FFB5E0F1-A715-4D64-BBB0-4F71350B38E5}" dt="2023-03-24T09:02:25.688" v="434"/>
          <ac:spMkLst>
            <pc:docMk/>
            <pc:sldMk cId="2701461303" sldId="6195"/>
            <ac:spMk id="254" creationId="{0FCC8D3C-AD06-C916-7419-989336D112F9}"/>
          </ac:spMkLst>
        </pc:spChg>
        <pc:spChg chg="mod">
          <ac:chgData name="Torsten Förder" userId="c7e7900e-8296-4cd5-a812-5b80994e38c7" providerId="ADAL" clId="{FFB5E0F1-A715-4D64-BBB0-4F71350B38E5}" dt="2023-03-24T09:02:25.688" v="434"/>
          <ac:spMkLst>
            <pc:docMk/>
            <pc:sldMk cId="2701461303" sldId="6195"/>
            <ac:spMk id="264" creationId="{5BEEF55B-61CB-AA4E-4AB4-08F505C93397}"/>
          </ac:spMkLst>
        </pc:spChg>
        <pc:spChg chg="mod">
          <ac:chgData name="Torsten Förder" userId="c7e7900e-8296-4cd5-a812-5b80994e38c7" providerId="ADAL" clId="{FFB5E0F1-A715-4D64-BBB0-4F71350B38E5}" dt="2023-03-24T09:02:25.688" v="434"/>
          <ac:spMkLst>
            <pc:docMk/>
            <pc:sldMk cId="2701461303" sldId="6195"/>
            <ac:spMk id="265" creationId="{B8491F31-7F1A-0DF4-9E7E-6D4C57A4F2E1}"/>
          </ac:spMkLst>
        </pc:spChg>
        <pc:spChg chg="mod">
          <ac:chgData name="Torsten Förder" userId="c7e7900e-8296-4cd5-a812-5b80994e38c7" providerId="ADAL" clId="{FFB5E0F1-A715-4D64-BBB0-4F71350B38E5}" dt="2023-03-24T09:02:25.688" v="434"/>
          <ac:spMkLst>
            <pc:docMk/>
            <pc:sldMk cId="2701461303" sldId="6195"/>
            <ac:spMk id="266" creationId="{B022094B-7ABB-BFEE-186B-B4E8F5219328}"/>
          </ac:spMkLst>
        </pc:spChg>
        <pc:spChg chg="mod">
          <ac:chgData name="Torsten Förder" userId="c7e7900e-8296-4cd5-a812-5b80994e38c7" providerId="ADAL" clId="{FFB5E0F1-A715-4D64-BBB0-4F71350B38E5}" dt="2023-03-24T09:02:25.688" v="434"/>
          <ac:spMkLst>
            <pc:docMk/>
            <pc:sldMk cId="2701461303" sldId="6195"/>
            <ac:spMk id="267" creationId="{4C3F9329-255D-5149-A9DC-4D1DBC509B17}"/>
          </ac:spMkLst>
        </pc:spChg>
        <pc:spChg chg="mod">
          <ac:chgData name="Torsten Förder" userId="c7e7900e-8296-4cd5-a812-5b80994e38c7" providerId="ADAL" clId="{FFB5E0F1-A715-4D64-BBB0-4F71350B38E5}" dt="2023-03-24T09:02:25.688" v="434"/>
          <ac:spMkLst>
            <pc:docMk/>
            <pc:sldMk cId="2701461303" sldId="6195"/>
            <ac:spMk id="268" creationId="{F477FB81-EAF3-AC0B-C5CD-528E36D7A635}"/>
          </ac:spMkLst>
        </pc:spChg>
        <pc:spChg chg="mod">
          <ac:chgData name="Torsten Förder" userId="c7e7900e-8296-4cd5-a812-5b80994e38c7" providerId="ADAL" clId="{FFB5E0F1-A715-4D64-BBB0-4F71350B38E5}" dt="2023-03-24T09:02:25.688" v="434"/>
          <ac:spMkLst>
            <pc:docMk/>
            <pc:sldMk cId="2701461303" sldId="6195"/>
            <ac:spMk id="272" creationId="{269478A9-C2CC-8BC6-B1A4-5566B2C073B2}"/>
          </ac:spMkLst>
        </pc:spChg>
        <pc:spChg chg="mod">
          <ac:chgData name="Torsten Förder" userId="c7e7900e-8296-4cd5-a812-5b80994e38c7" providerId="ADAL" clId="{FFB5E0F1-A715-4D64-BBB0-4F71350B38E5}" dt="2023-03-24T09:02:25.688" v="434"/>
          <ac:spMkLst>
            <pc:docMk/>
            <pc:sldMk cId="2701461303" sldId="6195"/>
            <ac:spMk id="273" creationId="{DEB51387-89C9-A878-C943-AFD52CF8DE42}"/>
          </ac:spMkLst>
        </pc:spChg>
        <pc:spChg chg="mod">
          <ac:chgData name="Torsten Förder" userId="c7e7900e-8296-4cd5-a812-5b80994e38c7" providerId="ADAL" clId="{FFB5E0F1-A715-4D64-BBB0-4F71350B38E5}" dt="2023-03-24T09:02:25.688" v="434"/>
          <ac:spMkLst>
            <pc:docMk/>
            <pc:sldMk cId="2701461303" sldId="6195"/>
            <ac:spMk id="274" creationId="{0662322C-7636-8FC8-D622-1B8344D85805}"/>
          </ac:spMkLst>
        </pc:spChg>
        <pc:spChg chg="mod">
          <ac:chgData name="Torsten Förder" userId="c7e7900e-8296-4cd5-a812-5b80994e38c7" providerId="ADAL" clId="{FFB5E0F1-A715-4D64-BBB0-4F71350B38E5}" dt="2023-03-24T09:02:25.688" v="434"/>
          <ac:spMkLst>
            <pc:docMk/>
            <pc:sldMk cId="2701461303" sldId="6195"/>
            <ac:spMk id="275" creationId="{C2512789-5E02-9940-F1E1-AB857407AACD}"/>
          </ac:spMkLst>
        </pc:spChg>
        <pc:spChg chg="mod">
          <ac:chgData name="Torsten Förder" userId="c7e7900e-8296-4cd5-a812-5b80994e38c7" providerId="ADAL" clId="{FFB5E0F1-A715-4D64-BBB0-4F71350B38E5}" dt="2023-03-24T09:02:25.688" v="434"/>
          <ac:spMkLst>
            <pc:docMk/>
            <pc:sldMk cId="2701461303" sldId="6195"/>
            <ac:spMk id="276" creationId="{A978D2B7-1AD9-D8C9-62CC-4C7FAA0C6D22}"/>
          </ac:spMkLst>
        </pc:spChg>
        <pc:spChg chg="mod">
          <ac:chgData name="Torsten Förder" userId="c7e7900e-8296-4cd5-a812-5b80994e38c7" providerId="ADAL" clId="{FFB5E0F1-A715-4D64-BBB0-4F71350B38E5}" dt="2023-03-24T09:02:25.688" v="434"/>
          <ac:spMkLst>
            <pc:docMk/>
            <pc:sldMk cId="2701461303" sldId="6195"/>
            <ac:spMk id="277" creationId="{8E46EE11-9FAD-DB2F-B4B4-FCBBA9673B95}"/>
          </ac:spMkLst>
        </pc:spChg>
        <pc:spChg chg="mod">
          <ac:chgData name="Torsten Förder" userId="c7e7900e-8296-4cd5-a812-5b80994e38c7" providerId="ADAL" clId="{FFB5E0F1-A715-4D64-BBB0-4F71350B38E5}" dt="2023-03-24T09:02:25.688" v="434"/>
          <ac:spMkLst>
            <pc:docMk/>
            <pc:sldMk cId="2701461303" sldId="6195"/>
            <ac:spMk id="278" creationId="{737067EA-AFEC-0B15-2BBA-5EA2706050EB}"/>
          </ac:spMkLst>
        </pc:spChg>
        <pc:spChg chg="mod">
          <ac:chgData name="Torsten Förder" userId="c7e7900e-8296-4cd5-a812-5b80994e38c7" providerId="ADAL" clId="{FFB5E0F1-A715-4D64-BBB0-4F71350B38E5}" dt="2023-03-24T09:02:25.688" v="434"/>
          <ac:spMkLst>
            <pc:docMk/>
            <pc:sldMk cId="2701461303" sldId="6195"/>
            <ac:spMk id="279" creationId="{02B5292C-7185-C314-CB3F-491E5482D5A1}"/>
          </ac:spMkLst>
        </pc:spChg>
        <pc:spChg chg="mod">
          <ac:chgData name="Torsten Förder" userId="c7e7900e-8296-4cd5-a812-5b80994e38c7" providerId="ADAL" clId="{FFB5E0F1-A715-4D64-BBB0-4F71350B38E5}" dt="2023-03-24T09:02:25.688" v="434"/>
          <ac:spMkLst>
            <pc:docMk/>
            <pc:sldMk cId="2701461303" sldId="6195"/>
            <ac:spMk id="280" creationId="{26AD11F3-36FF-4424-8354-5EF232277899}"/>
          </ac:spMkLst>
        </pc:spChg>
        <pc:spChg chg="mod">
          <ac:chgData name="Torsten Förder" userId="c7e7900e-8296-4cd5-a812-5b80994e38c7" providerId="ADAL" clId="{FFB5E0F1-A715-4D64-BBB0-4F71350B38E5}" dt="2023-03-24T09:02:25.688" v="434"/>
          <ac:spMkLst>
            <pc:docMk/>
            <pc:sldMk cId="2701461303" sldId="6195"/>
            <ac:spMk id="283" creationId="{F58CEB25-CF90-DE09-5504-B8390EDC5A79}"/>
          </ac:spMkLst>
        </pc:spChg>
        <pc:spChg chg="mod">
          <ac:chgData name="Torsten Förder" userId="c7e7900e-8296-4cd5-a812-5b80994e38c7" providerId="ADAL" clId="{FFB5E0F1-A715-4D64-BBB0-4F71350B38E5}" dt="2023-03-24T09:02:25.688" v="434"/>
          <ac:spMkLst>
            <pc:docMk/>
            <pc:sldMk cId="2701461303" sldId="6195"/>
            <ac:spMk id="284" creationId="{1E00A067-91C2-FE88-DE20-CA76B3691DBA}"/>
          </ac:spMkLst>
        </pc:spChg>
        <pc:spChg chg="mod">
          <ac:chgData name="Torsten Förder" userId="c7e7900e-8296-4cd5-a812-5b80994e38c7" providerId="ADAL" clId="{FFB5E0F1-A715-4D64-BBB0-4F71350B38E5}" dt="2023-03-24T09:02:25.688" v="434"/>
          <ac:spMkLst>
            <pc:docMk/>
            <pc:sldMk cId="2701461303" sldId="6195"/>
            <ac:spMk id="285" creationId="{474733AD-7AD4-B174-7950-1E65A4AC0058}"/>
          </ac:spMkLst>
        </pc:spChg>
        <pc:spChg chg="mod">
          <ac:chgData name="Torsten Förder" userId="c7e7900e-8296-4cd5-a812-5b80994e38c7" providerId="ADAL" clId="{FFB5E0F1-A715-4D64-BBB0-4F71350B38E5}" dt="2023-03-24T09:02:25.688" v="434"/>
          <ac:spMkLst>
            <pc:docMk/>
            <pc:sldMk cId="2701461303" sldId="6195"/>
            <ac:spMk id="286" creationId="{4D0A6A81-EC71-130D-4B73-3F3E3197040F}"/>
          </ac:spMkLst>
        </pc:spChg>
        <pc:spChg chg="mod">
          <ac:chgData name="Torsten Förder" userId="c7e7900e-8296-4cd5-a812-5b80994e38c7" providerId="ADAL" clId="{FFB5E0F1-A715-4D64-BBB0-4F71350B38E5}" dt="2023-03-24T09:02:25.688" v="434"/>
          <ac:spMkLst>
            <pc:docMk/>
            <pc:sldMk cId="2701461303" sldId="6195"/>
            <ac:spMk id="287" creationId="{CEC174EF-5B11-7307-8A26-013B5918D781}"/>
          </ac:spMkLst>
        </pc:spChg>
        <pc:spChg chg="mod">
          <ac:chgData name="Torsten Förder" userId="c7e7900e-8296-4cd5-a812-5b80994e38c7" providerId="ADAL" clId="{FFB5E0F1-A715-4D64-BBB0-4F71350B38E5}" dt="2023-03-24T09:02:25.688" v="434"/>
          <ac:spMkLst>
            <pc:docMk/>
            <pc:sldMk cId="2701461303" sldId="6195"/>
            <ac:spMk id="288" creationId="{8F4209CA-9044-E62D-6DAF-4F7DF33827BD}"/>
          </ac:spMkLst>
        </pc:spChg>
        <pc:spChg chg="mod">
          <ac:chgData name="Torsten Förder" userId="c7e7900e-8296-4cd5-a812-5b80994e38c7" providerId="ADAL" clId="{FFB5E0F1-A715-4D64-BBB0-4F71350B38E5}" dt="2023-03-24T09:02:25.688" v="434"/>
          <ac:spMkLst>
            <pc:docMk/>
            <pc:sldMk cId="2701461303" sldId="6195"/>
            <ac:spMk id="289" creationId="{19042FDC-3F72-4623-C3A4-703272C9C73B}"/>
          </ac:spMkLst>
        </pc:spChg>
        <pc:spChg chg="mod">
          <ac:chgData name="Torsten Förder" userId="c7e7900e-8296-4cd5-a812-5b80994e38c7" providerId="ADAL" clId="{FFB5E0F1-A715-4D64-BBB0-4F71350B38E5}" dt="2023-03-24T09:02:25.688" v="434"/>
          <ac:spMkLst>
            <pc:docMk/>
            <pc:sldMk cId="2701461303" sldId="6195"/>
            <ac:spMk id="290" creationId="{01084641-C9A0-7732-38E0-FCF025590DD6}"/>
          </ac:spMkLst>
        </pc:spChg>
        <pc:spChg chg="mod">
          <ac:chgData name="Torsten Förder" userId="c7e7900e-8296-4cd5-a812-5b80994e38c7" providerId="ADAL" clId="{FFB5E0F1-A715-4D64-BBB0-4F71350B38E5}" dt="2023-03-24T09:02:25.688" v="434"/>
          <ac:spMkLst>
            <pc:docMk/>
            <pc:sldMk cId="2701461303" sldId="6195"/>
            <ac:spMk id="291" creationId="{19AED920-F2EB-0A7A-14C8-80CC4E359FAA}"/>
          </ac:spMkLst>
        </pc:spChg>
        <pc:spChg chg="mod">
          <ac:chgData name="Torsten Förder" userId="c7e7900e-8296-4cd5-a812-5b80994e38c7" providerId="ADAL" clId="{FFB5E0F1-A715-4D64-BBB0-4F71350B38E5}" dt="2023-03-24T09:02:25.688" v="434"/>
          <ac:spMkLst>
            <pc:docMk/>
            <pc:sldMk cId="2701461303" sldId="6195"/>
            <ac:spMk id="292" creationId="{E8DA580A-04BB-CA72-417E-D7A508B43D52}"/>
          </ac:spMkLst>
        </pc:spChg>
        <pc:spChg chg="mod">
          <ac:chgData name="Torsten Förder" userId="c7e7900e-8296-4cd5-a812-5b80994e38c7" providerId="ADAL" clId="{FFB5E0F1-A715-4D64-BBB0-4F71350B38E5}" dt="2023-03-24T09:02:25.688" v="434"/>
          <ac:spMkLst>
            <pc:docMk/>
            <pc:sldMk cId="2701461303" sldId="6195"/>
            <ac:spMk id="295" creationId="{C649E3A9-F172-356F-E037-E49D21C57948}"/>
          </ac:spMkLst>
        </pc:spChg>
        <pc:spChg chg="mod">
          <ac:chgData name="Torsten Förder" userId="c7e7900e-8296-4cd5-a812-5b80994e38c7" providerId="ADAL" clId="{FFB5E0F1-A715-4D64-BBB0-4F71350B38E5}" dt="2023-03-24T09:02:25.688" v="434"/>
          <ac:spMkLst>
            <pc:docMk/>
            <pc:sldMk cId="2701461303" sldId="6195"/>
            <ac:spMk id="298" creationId="{FD27D93B-1EE6-6BE5-3BF3-D9BA1360EAF0}"/>
          </ac:spMkLst>
        </pc:spChg>
        <pc:spChg chg="mod">
          <ac:chgData name="Torsten Förder" userId="c7e7900e-8296-4cd5-a812-5b80994e38c7" providerId="ADAL" clId="{FFB5E0F1-A715-4D64-BBB0-4F71350B38E5}" dt="2023-03-24T09:02:25.688" v="434"/>
          <ac:spMkLst>
            <pc:docMk/>
            <pc:sldMk cId="2701461303" sldId="6195"/>
            <ac:spMk id="299" creationId="{B3FB6183-E721-5F6B-41C2-6371E040F551}"/>
          </ac:spMkLst>
        </pc:spChg>
        <pc:spChg chg="mod">
          <ac:chgData name="Torsten Förder" userId="c7e7900e-8296-4cd5-a812-5b80994e38c7" providerId="ADAL" clId="{FFB5E0F1-A715-4D64-BBB0-4F71350B38E5}" dt="2023-03-24T09:02:25.688" v="434"/>
          <ac:spMkLst>
            <pc:docMk/>
            <pc:sldMk cId="2701461303" sldId="6195"/>
            <ac:spMk id="300" creationId="{E7EE3611-B2B3-87DF-78F5-F8E344F50BE7}"/>
          </ac:spMkLst>
        </pc:spChg>
        <pc:spChg chg="mod">
          <ac:chgData name="Torsten Förder" userId="c7e7900e-8296-4cd5-a812-5b80994e38c7" providerId="ADAL" clId="{FFB5E0F1-A715-4D64-BBB0-4F71350B38E5}" dt="2023-03-24T09:02:25.688" v="434"/>
          <ac:spMkLst>
            <pc:docMk/>
            <pc:sldMk cId="2701461303" sldId="6195"/>
            <ac:spMk id="301" creationId="{28CB3B19-469E-9E2C-291E-B0488D1498E3}"/>
          </ac:spMkLst>
        </pc:spChg>
        <pc:spChg chg="mod">
          <ac:chgData name="Torsten Förder" userId="c7e7900e-8296-4cd5-a812-5b80994e38c7" providerId="ADAL" clId="{FFB5E0F1-A715-4D64-BBB0-4F71350B38E5}" dt="2023-03-24T09:02:25.688" v="434"/>
          <ac:spMkLst>
            <pc:docMk/>
            <pc:sldMk cId="2701461303" sldId="6195"/>
            <ac:spMk id="302" creationId="{C2D9995F-9D5F-DED6-EDD7-BFC7EEAF0315}"/>
          </ac:spMkLst>
        </pc:spChg>
        <pc:spChg chg="mod">
          <ac:chgData name="Torsten Förder" userId="c7e7900e-8296-4cd5-a812-5b80994e38c7" providerId="ADAL" clId="{FFB5E0F1-A715-4D64-BBB0-4F71350B38E5}" dt="2023-03-24T09:02:25.688" v="434"/>
          <ac:spMkLst>
            <pc:docMk/>
            <pc:sldMk cId="2701461303" sldId="6195"/>
            <ac:spMk id="312" creationId="{83554C92-1FEE-324F-2E45-18E8CBB6114E}"/>
          </ac:spMkLst>
        </pc:spChg>
        <pc:spChg chg="mod">
          <ac:chgData name="Torsten Förder" userId="c7e7900e-8296-4cd5-a812-5b80994e38c7" providerId="ADAL" clId="{FFB5E0F1-A715-4D64-BBB0-4F71350B38E5}" dt="2023-03-24T09:02:25.688" v="434"/>
          <ac:spMkLst>
            <pc:docMk/>
            <pc:sldMk cId="2701461303" sldId="6195"/>
            <ac:spMk id="315" creationId="{91C7CAE7-D60A-4621-30A4-9CD34D9E664C}"/>
          </ac:spMkLst>
        </pc:spChg>
        <pc:spChg chg="mod">
          <ac:chgData name="Torsten Förder" userId="c7e7900e-8296-4cd5-a812-5b80994e38c7" providerId="ADAL" clId="{FFB5E0F1-A715-4D64-BBB0-4F71350B38E5}" dt="2023-03-24T09:02:25.688" v="434"/>
          <ac:spMkLst>
            <pc:docMk/>
            <pc:sldMk cId="2701461303" sldId="6195"/>
            <ac:spMk id="316" creationId="{77F4BB3E-F841-2ABC-6ABB-6CFB0B4C2BC9}"/>
          </ac:spMkLst>
        </pc:spChg>
        <pc:spChg chg="mod">
          <ac:chgData name="Torsten Förder" userId="c7e7900e-8296-4cd5-a812-5b80994e38c7" providerId="ADAL" clId="{FFB5E0F1-A715-4D64-BBB0-4F71350B38E5}" dt="2023-03-24T09:02:25.688" v="434"/>
          <ac:spMkLst>
            <pc:docMk/>
            <pc:sldMk cId="2701461303" sldId="6195"/>
            <ac:spMk id="317" creationId="{27CE1ED7-6DA6-F78E-B092-DF7684A51FF1}"/>
          </ac:spMkLst>
        </pc:spChg>
        <pc:spChg chg="mod">
          <ac:chgData name="Torsten Förder" userId="c7e7900e-8296-4cd5-a812-5b80994e38c7" providerId="ADAL" clId="{FFB5E0F1-A715-4D64-BBB0-4F71350B38E5}" dt="2023-03-24T09:02:25.688" v="434"/>
          <ac:spMkLst>
            <pc:docMk/>
            <pc:sldMk cId="2701461303" sldId="6195"/>
            <ac:spMk id="318" creationId="{41E0D668-BB1F-316F-A3A3-F70EC332D1B4}"/>
          </ac:spMkLst>
        </pc:spChg>
        <pc:spChg chg="mod">
          <ac:chgData name="Torsten Förder" userId="c7e7900e-8296-4cd5-a812-5b80994e38c7" providerId="ADAL" clId="{FFB5E0F1-A715-4D64-BBB0-4F71350B38E5}" dt="2023-03-24T09:02:25.688" v="434"/>
          <ac:spMkLst>
            <pc:docMk/>
            <pc:sldMk cId="2701461303" sldId="6195"/>
            <ac:spMk id="319" creationId="{79C23A32-B8D1-4D13-B53C-1564B726D8A2}"/>
          </ac:spMkLst>
        </pc:spChg>
        <pc:spChg chg="add mod">
          <ac:chgData name="Torsten Förder" userId="c7e7900e-8296-4cd5-a812-5b80994e38c7" providerId="ADAL" clId="{FFB5E0F1-A715-4D64-BBB0-4F71350B38E5}" dt="2023-03-24T09:22:13.161" v="556" actId="14100"/>
          <ac:spMkLst>
            <pc:docMk/>
            <pc:sldMk cId="2701461303" sldId="6195"/>
            <ac:spMk id="329" creationId="{D5378F44-B70B-DD42-9BED-F071382334E7}"/>
          </ac:spMkLst>
        </pc:spChg>
        <pc:spChg chg="add mod">
          <ac:chgData name="Torsten Förder" userId="c7e7900e-8296-4cd5-a812-5b80994e38c7" providerId="ADAL" clId="{FFB5E0F1-A715-4D64-BBB0-4F71350B38E5}" dt="2023-03-24T09:24:15.252" v="577" actId="1076"/>
          <ac:spMkLst>
            <pc:docMk/>
            <pc:sldMk cId="2701461303" sldId="6195"/>
            <ac:spMk id="330" creationId="{1F2AEF96-C05F-1FCE-E1F8-E60BD4504288}"/>
          </ac:spMkLst>
        </pc:spChg>
        <pc:spChg chg="add mod">
          <ac:chgData name="Torsten Förder" userId="c7e7900e-8296-4cd5-a812-5b80994e38c7" providerId="ADAL" clId="{FFB5E0F1-A715-4D64-BBB0-4F71350B38E5}" dt="2023-03-24T09:12:51.056" v="514" actId="1076"/>
          <ac:spMkLst>
            <pc:docMk/>
            <pc:sldMk cId="2701461303" sldId="6195"/>
            <ac:spMk id="331" creationId="{D93F2DA6-0790-6418-6E53-FEBBC5F5AE13}"/>
          </ac:spMkLst>
        </pc:spChg>
        <pc:spChg chg="add mod">
          <ac:chgData name="Torsten Förder" userId="c7e7900e-8296-4cd5-a812-5b80994e38c7" providerId="ADAL" clId="{FFB5E0F1-A715-4D64-BBB0-4F71350B38E5}" dt="2023-03-24T09:12:51.056" v="514" actId="1076"/>
          <ac:spMkLst>
            <pc:docMk/>
            <pc:sldMk cId="2701461303" sldId="6195"/>
            <ac:spMk id="332" creationId="{84FF7FFF-E7D2-F039-976F-7D62ADE98673}"/>
          </ac:spMkLst>
        </pc:spChg>
        <pc:spChg chg="add mod">
          <ac:chgData name="Torsten Förder" userId="c7e7900e-8296-4cd5-a812-5b80994e38c7" providerId="ADAL" clId="{FFB5E0F1-A715-4D64-BBB0-4F71350B38E5}" dt="2023-03-24T09:32:34.781" v="601" actId="1076"/>
          <ac:spMkLst>
            <pc:docMk/>
            <pc:sldMk cId="2701461303" sldId="6195"/>
            <ac:spMk id="333" creationId="{9FA01BED-6AF7-127B-0724-22E5FD502113}"/>
          </ac:spMkLst>
        </pc:spChg>
        <pc:spChg chg="add mod">
          <ac:chgData name="Torsten Förder" userId="c7e7900e-8296-4cd5-a812-5b80994e38c7" providerId="ADAL" clId="{FFB5E0F1-A715-4D64-BBB0-4F71350B38E5}" dt="2023-03-24T09:23:51.875" v="576" actId="1076"/>
          <ac:spMkLst>
            <pc:docMk/>
            <pc:sldMk cId="2701461303" sldId="6195"/>
            <ac:spMk id="334" creationId="{D2F23DCF-40AE-50BA-DA54-C288E4877739}"/>
          </ac:spMkLst>
        </pc:spChg>
        <pc:spChg chg="add mod">
          <ac:chgData name="Torsten Förder" userId="c7e7900e-8296-4cd5-a812-5b80994e38c7" providerId="ADAL" clId="{FFB5E0F1-A715-4D64-BBB0-4F71350B38E5}" dt="2023-03-24T09:40:24.338" v="604" actId="14100"/>
          <ac:spMkLst>
            <pc:docMk/>
            <pc:sldMk cId="2701461303" sldId="6195"/>
            <ac:spMk id="337" creationId="{8E42CD67-B6E4-A7A7-2140-287156D034C7}"/>
          </ac:spMkLst>
        </pc:spChg>
        <pc:spChg chg="mod">
          <ac:chgData name="Torsten Förder" userId="c7e7900e-8296-4cd5-a812-5b80994e38c7" providerId="ADAL" clId="{FFB5E0F1-A715-4D64-BBB0-4F71350B38E5}" dt="2023-03-24T09:02:25.688" v="434"/>
          <ac:spMkLst>
            <pc:docMk/>
            <pc:sldMk cId="2701461303" sldId="6195"/>
            <ac:spMk id="339" creationId="{5F09773E-3393-36D9-A0CB-E39904465463}"/>
          </ac:spMkLst>
        </pc:spChg>
        <pc:spChg chg="mod">
          <ac:chgData name="Torsten Förder" userId="c7e7900e-8296-4cd5-a812-5b80994e38c7" providerId="ADAL" clId="{FFB5E0F1-A715-4D64-BBB0-4F71350B38E5}" dt="2023-03-24T09:02:25.688" v="434"/>
          <ac:spMkLst>
            <pc:docMk/>
            <pc:sldMk cId="2701461303" sldId="6195"/>
            <ac:spMk id="340" creationId="{160F3DEB-E41D-5EC0-623A-D06D5AF50BE3}"/>
          </ac:spMkLst>
        </pc:spChg>
        <pc:spChg chg="add mod">
          <ac:chgData name="Torsten Förder" userId="c7e7900e-8296-4cd5-a812-5b80994e38c7" providerId="ADAL" clId="{FFB5E0F1-A715-4D64-BBB0-4F71350B38E5}" dt="2023-03-24T09:12:10.572" v="505" actId="552"/>
          <ac:spMkLst>
            <pc:docMk/>
            <pc:sldMk cId="2701461303" sldId="6195"/>
            <ac:spMk id="342" creationId="{5C15A8F2-AE64-F7D1-A05A-9325FCC489CB}"/>
          </ac:spMkLst>
        </pc:spChg>
        <pc:spChg chg="mod">
          <ac:chgData name="Torsten Förder" userId="c7e7900e-8296-4cd5-a812-5b80994e38c7" providerId="ADAL" clId="{FFB5E0F1-A715-4D64-BBB0-4F71350B38E5}" dt="2023-03-24T09:02:25.688" v="434"/>
          <ac:spMkLst>
            <pc:docMk/>
            <pc:sldMk cId="2701461303" sldId="6195"/>
            <ac:spMk id="344" creationId="{35064DF6-5BD0-1EA4-B586-253D286FCA45}"/>
          </ac:spMkLst>
        </pc:spChg>
        <pc:spChg chg="mod">
          <ac:chgData name="Torsten Förder" userId="c7e7900e-8296-4cd5-a812-5b80994e38c7" providerId="ADAL" clId="{FFB5E0F1-A715-4D64-BBB0-4F71350B38E5}" dt="2023-03-24T09:02:25.688" v="434"/>
          <ac:spMkLst>
            <pc:docMk/>
            <pc:sldMk cId="2701461303" sldId="6195"/>
            <ac:spMk id="345" creationId="{A6BD5F44-2E10-F0C6-EE29-0D2EE6D65873}"/>
          </ac:spMkLst>
        </pc:spChg>
        <pc:spChg chg="mod">
          <ac:chgData name="Torsten Förder" userId="c7e7900e-8296-4cd5-a812-5b80994e38c7" providerId="ADAL" clId="{FFB5E0F1-A715-4D64-BBB0-4F71350B38E5}" dt="2023-03-24T09:02:25.688" v="434"/>
          <ac:spMkLst>
            <pc:docMk/>
            <pc:sldMk cId="2701461303" sldId="6195"/>
            <ac:spMk id="346" creationId="{A04CE408-9898-C3D8-EF79-23216FB02F21}"/>
          </ac:spMkLst>
        </pc:spChg>
        <pc:spChg chg="add mod">
          <ac:chgData name="Torsten Förder" userId="c7e7900e-8296-4cd5-a812-5b80994e38c7" providerId="ADAL" clId="{FFB5E0F1-A715-4D64-BBB0-4F71350B38E5}" dt="2023-03-24T09:12:00.404" v="504" actId="12788"/>
          <ac:spMkLst>
            <pc:docMk/>
            <pc:sldMk cId="2701461303" sldId="6195"/>
            <ac:spMk id="347" creationId="{DA7B996A-0C54-CE76-49FE-8367A1F2B933}"/>
          </ac:spMkLst>
        </pc:spChg>
        <pc:spChg chg="add mod">
          <ac:chgData name="Torsten Förder" userId="c7e7900e-8296-4cd5-a812-5b80994e38c7" providerId="ADAL" clId="{FFB5E0F1-A715-4D64-BBB0-4F71350B38E5}" dt="2023-03-24T12:11:36.804" v="8386" actId="20577"/>
          <ac:spMkLst>
            <pc:docMk/>
            <pc:sldMk cId="2701461303" sldId="6195"/>
            <ac:spMk id="348" creationId="{3259FBA9-341B-05CE-6F26-87D2EEBA07FE}"/>
          </ac:spMkLst>
        </pc:spChg>
        <pc:spChg chg="add del mod">
          <ac:chgData name="Torsten Förder" userId="c7e7900e-8296-4cd5-a812-5b80994e38c7" providerId="ADAL" clId="{FFB5E0F1-A715-4D64-BBB0-4F71350B38E5}" dt="2023-03-24T09:02:37.684" v="435" actId="478"/>
          <ac:spMkLst>
            <pc:docMk/>
            <pc:sldMk cId="2701461303" sldId="6195"/>
            <ac:spMk id="350" creationId="{41D960D3-223C-D34F-B8F7-60345A791C7D}"/>
          </ac:spMkLst>
        </pc:spChg>
        <pc:spChg chg="add mod">
          <ac:chgData name="Torsten Förder" userId="c7e7900e-8296-4cd5-a812-5b80994e38c7" providerId="ADAL" clId="{FFB5E0F1-A715-4D64-BBB0-4F71350B38E5}" dt="2023-03-24T09:40:37.736" v="606" actId="1076"/>
          <ac:spMkLst>
            <pc:docMk/>
            <pc:sldMk cId="2701461303" sldId="6195"/>
            <ac:spMk id="351" creationId="{68485132-2A30-944B-3F2B-F07773D0A1D4}"/>
          </ac:spMkLst>
        </pc:spChg>
        <pc:spChg chg="add mod">
          <ac:chgData name="Torsten Förder" userId="c7e7900e-8296-4cd5-a812-5b80994e38c7" providerId="ADAL" clId="{FFB5E0F1-A715-4D64-BBB0-4F71350B38E5}" dt="2023-03-24T09:40:45.023" v="607" actId="1076"/>
          <ac:spMkLst>
            <pc:docMk/>
            <pc:sldMk cId="2701461303" sldId="6195"/>
            <ac:spMk id="352" creationId="{D9E09A9B-58AF-4217-911A-31364EA35FE9}"/>
          </ac:spMkLst>
        </pc:spChg>
        <pc:spChg chg="add mod">
          <ac:chgData name="Torsten Förder" userId="c7e7900e-8296-4cd5-a812-5b80994e38c7" providerId="ADAL" clId="{FFB5E0F1-A715-4D64-BBB0-4F71350B38E5}" dt="2023-03-24T10:37:03.813" v="6903" actId="1076"/>
          <ac:spMkLst>
            <pc:docMk/>
            <pc:sldMk cId="2701461303" sldId="6195"/>
            <ac:spMk id="382" creationId="{C67BFE7C-5BE5-6A3E-A50B-BE0FD15C1BD9}"/>
          </ac:spMkLst>
        </pc:spChg>
        <pc:grpChg chg="add mod ord">
          <ac:chgData name="Torsten Förder" userId="c7e7900e-8296-4cd5-a812-5b80994e38c7" providerId="ADAL" clId="{FFB5E0F1-A715-4D64-BBB0-4F71350B38E5}" dt="2023-03-24T09:32:31.978" v="600" actId="1076"/>
          <ac:grpSpMkLst>
            <pc:docMk/>
            <pc:sldMk cId="2701461303" sldId="6195"/>
            <ac:grpSpMk id="8" creationId="{6D17B7EF-9459-22E9-DF48-AF12D24FC6EF}"/>
          </ac:grpSpMkLst>
        </pc:grpChg>
        <pc:grpChg chg="mod">
          <ac:chgData name="Torsten Förder" userId="c7e7900e-8296-4cd5-a812-5b80994e38c7" providerId="ADAL" clId="{FFB5E0F1-A715-4D64-BBB0-4F71350B38E5}" dt="2023-03-24T09:02:25.688" v="434"/>
          <ac:grpSpMkLst>
            <pc:docMk/>
            <pc:sldMk cId="2701461303" sldId="6195"/>
            <ac:grpSpMk id="9" creationId="{70D22CBF-4FED-0441-BE15-0114C12C51EB}"/>
          </ac:grpSpMkLst>
        </pc:grpChg>
        <pc:grpChg chg="mod">
          <ac:chgData name="Torsten Förder" userId="c7e7900e-8296-4cd5-a812-5b80994e38c7" providerId="ADAL" clId="{FFB5E0F1-A715-4D64-BBB0-4F71350B38E5}" dt="2023-03-24T09:02:25.688" v="434"/>
          <ac:grpSpMkLst>
            <pc:docMk/>
            <pc:sldMk cId="2701461303" sldId="6195"/>
            <ac:grpSpMk id="10" creationId="{9FADE7E8-F9E4-CF29-7AA8-9CF2DCEDCC05}"/>
          </ac:grpSpMkLst>
        </pc:grpChg>
        <pc:grpChg chg="mod">
          <ac:chgData name="Torsten Förder" userId="c7e7900e-8296-4cd5-a812-5b80994e38c7" providerId="ADAL" clId="{FFB5E0F1-A715-4D64-BBB0-4F71350B38E5}" dt="2023-03-24T09:02:25.688" v="434"/>
          <ac:grpSpMkLst>
            <pc:docMk/>
            <pc:sldMk cId="2701461303" sldId="6195"/>
            <ac:grpSpMk id="12" creationId="{3B047B9B-14C5-110A-8787-D432E53B7BFD}"/>
          </ac:grpSpMkLst>
        </pc:grpChg>
        <pc:grpChg chg="mod">
          <ac:chgData name="Torsten Förder" userId="c7e7900e-8296-4cd5-a812-5b80994e38c7" providerId="ADAL" clId="{FFB5E0F1-A715-4D64-BBB0-4F71350B38E5}" dt="2023-03-24T09:02:25.688" v="434"/>
          <ac:grpSpMkLst>
            <pc:docMk/>
            <pc:sldMk cId="2701461303" sldId="6195"/>
            <ac:grpSpMk id="13" creationId="{491B6B2C-A910-2D7A-1409-137E8D7C9770}"/>
          </ac:grpSpMkLst>
        </pc:grpChg>
        <pc:grpChg chg="mod">
          <ac:chgData name="Torsten Förder" userId="c7e7900e-8296-4cd5-a812-5b80994e38c7" providerId="ADAL" clId="{FFB5E0F1-A715-4D64-BBB0-4F71350B38E5}" dt="2023-03-24T09:02:25.688" v="434"/>
          <ac:grpSpMkLst>
            <pc:docMk/>
            <pc:sldMk cId="2701461303" sldId="6195"/>
            <ac:grpSpMk id="14" creationId="{02DEEEF2-2691-3C35-AB4E-8BD85120F13C}"/>
          </ac:grpSpMkLst>
        </pc:grpChg>
        <pc:grpChg chg="mod">
          <ac:chgData name="Torsten Förder" userId="c7e7900e-8296-4cd5-a812-5b80994e38c7" providerId="ADAL" clId="{FFB5E0F1-A715-4D64-BBB0-4F71350B38E5}" dt="2023-03-24T09:02:25.688" v="434"/>
          <ac:grpSpMkLst>
            <pc:docMk/>
            <pc:sldMk cId="2701461303" sldId="6195"/>
            <ac:grpSpMk id="15" creationId="{71D0D381-7D12-A391-DA16-3FF19527B1EB}"/>
          </ac:grpSpMkLst>
        </pc:grpChg>
        <pc:grpChg chg="mod">
          <ac:chgData name="Torsten Förder" userId="c7e7900e-8296-4cd5-a812-5b80994e38c7" providerId="ADAL" clId="{FFB5E0F1-A715-4D64-BBB0-4F71350B38E5}" dt="2023-03-24T09:02:25.688" v="434"/>
          <ac:grpSpMkLst>
            <pc:docMk/>
            <pc:sldMk cId="2701461303" sldId="6195"/>
            <ac:grpSpMk id="16" creationId="{B290AAD5-35D4-B279-7E3A-7D5C9D95EAE6}"/>
          </ac:grpSpMkLst>
        </pc:grpChg>
        <pc:grpChg chg="mod">
          <ac:chgData name="Torsten Förder" userId="c7e7900e-8296-4cd5-a812-5b80994e38c7" providerId="ADAL" clId="{FFB5E0F1-A715-4D64-BBB0-4F71350B38E5}" dt="2023-03-24T09:02:25.688" v="434"/>
          <ac:grpSpMkLst>
            <pc:docMk/>
            <pc:sldMk cId="2701461303" sldId="6195"/>
            <ac:grpSpMk id="17" creationId="{250E542B-4BFF-CF6A-0543-AEE168FC31CF}"/>
          </ac:grpSpMkLst>
        </pc:grpChg>
        <pc:grpChg chg="mod">
          <ac:chgData name="Torsten Förder" userId="c7e7900e-8296-4cd5-a812-5b80994e38c7" providerId="ADAL" clId="{FFB5E0F1-A715-4D64-BBB0-4F71350B38E5}" dt="2023-03-24T09:02:25.688" v="434"/>
          <ac:grpSpMkLst>
            <pc:docMk/>
            <pc:sldMk cId="2701461303" sldId="6195"/>
            <ac:grpSpMk id="19" creationId="{6996D790-D318-25EF-6B50-56D6EC6EAF80}"/>
          </ac:grpSpMkLst>
        </pc:grpChg>
        <pc:grpChg chg="mod">
          <ac:chgData name="Torsten Förder" userId="c7e7900e-8296-4cd5-a812-5b80994e38c7" providerId="ADAL" clId="{FFB5E0F1-A715-4D64-BBB0-4F71350B38E5}" dt="2023-03-24T09:02:25.688" v="434"/>
          <ac:grpSpMkLst>
            <pc:docMk/>
            <pc:sldMk cId="2701461303" sldId="6195"/>
            <ac:grpSpMk id="20" creationId="{E5F3F2EE-8A7A-DE04-C114-75205D14C77F}"/>
          </ac:grpSpMkLst>
        </pc:grpChg>
        <pc:grpChg chg="mod">
          <ac:chgData name="Torsten Förder" userId="c7e7900e-8296-4cd5-a812-5b80994e38c7" providerId="ADAL" clId="{FFB5E0F1-A715-4D64-BBB0-4F71350B38E5}" dt="2023-03-24T09:02:25.688" v="434"/>
          <ac:grpSpMkLst>
            <pc:docMk/>
            <pc:sldMk cId="2701461303" sldId="6195"/>
            <ac:grpSpMk id="21" creationId="{2D4946D1-5701-6BC0-3462-5BDC849AF5C9}"/>
          </ac:grpSpMkLst>
        </pc:grpChg>
        <pc:grpChg chg="mod">
          <ac:chgData name="Torsten Förder" userId="c7e7900e-8296-4cd5-a812-5b80994e38c7" providerId="ADAL" clId="{FFB5E0F1-A715-4D64-BBB0-4F71350B38E5}" dt="2023-03-24T09:02:25.688" v="434"/>
          <ac:grpSpMkLst>
            <pc:docMk/>
            <pc:sldMk cId="2701461303" sldId="6195"/>
            <ac:grpSpMk id="22" creationId="{4F7015CA-6223-B5DD-D7BD-4DD8289FD848}"/>
          </ac:grpSpMkLst>
        </pc:grpChg>
        <pc:grpChg chg="mod">
          <ac:chgData name="Torsten Förder" userId="c7e7900e-8296-4cd5-a812-5b80994e38c7" providerId="ADAL" clId="{FFB5E0F1-A715-4D64-BBB0-4F71350B38E5}" dt="2023-03-24T09:02:25.688" v="434"/>
          <ac:grpSpMkLst>
            <pc:docMk/>
            <pc:sldMk cId="2701461303" sldId="6195"/>
            <ac:grpSpMk id="31" creationId="{8F90359E-D386-101B-85FD-778BC2A2E6D0}"/>
          </ac:grpSpMkLst>
        </pc:grpChg>
        <pc:grpChg chg="mod">
          <ac:chgData name="Torsten Förder" userId="c7e7900e-8296-4cd5-a812-5b80994e38c7" providerId="ADAL" clId="{FFB5E0F1-A715-4D64-BBB0-4F71350B38E5}" dt="2023-03-24T09:02:25.688" v="434"/>
          <ac:grpSpMkLst>
            <pc:docMk/>
            <pc:sldMk cId="2701461303" sldId="6195"/>
            <ac:grpSpMk id="32" creationId="{8783C901-F961-B4A2-A065-AB902D60219B}"/>
          </ac:grpSpMkLst>
        </pc:grpChg>
        <pc:grpChg chg="mod">
          <ac:chgData name="Torsten Förder" userId="c7e7900e-8296-4cd5-a812-5b80994e38c7" providerId="ADAL" clId="{FFB5E0F1-A715-4D64-BBB0-4F71350B38E5}" dt="2023-03-24T09:02:25.688" v="434"/>
          <ac:grpSpMkLst>
            <pc:docMk/>
            <pc:sldMk cId="2701461303" sldId="6195"/>
            <ac:grpSpMk id="33" creationId="{4280F72D-A8C2-A11A-79C9-D2A7C5E5279C}"/>
          </ac:grpSpMkLst>
        </pc:grpChg>
        <pc:grpChg chg="mod">
          <ac:chgData name="Torsten Förder" userId="c7e7900e-8296-4cd5-a812-5b80994e38c7" providerId="ADAL" clId="{FFB5E0F1-A715-4D64-BBB0-4F71350B38E5}" dt="2023-03-24T09:02:25.688" v="434"/>
          <ac:grpSpMkLst>
            <pc:docMk/>
            <pc:sldMk cId="2701461303" sldId="6195"/>
            <ac:grpSpMk id="34" creationId="{85356767-3CB8-1770-4DEA-55C32C8277CA}"/>
          </ac:grpSpMkLst>
        </pc:grpChg>
        <pc:grpChg chg="mod">
          <ac:chgData name="Torsten Förder" userId="c7e7900e-8296-4cd5-a812-5b80994e38c7" providerId="ADAL" clId="{FFB5E0F1-A715-4D64-BBB0-4F71350B38E5}" dt="2023-03-24T09:02:25.688" v="434"/>
          <ac:grpSpMkLst>
            <pc:docMk/>
            <pc:sldMk cId="2701461303" sldId="6195"/>
            <ac:grpSpMk id="35" creationId="{AB894BC4-5265-1B34-0155-5E67950F2009}"/>
          </ac:grpSpMkLst>
        </pc:grpChg>
        <pc:grpChg chg="mod">
          <ac:chgData name="Torsten Förder" userId="c7e7900e-8296-4cd5-a812-5b80994e38c7" providerId="ADAL" clId="{FFB5E0F1-A715-4D64-BBB0-4F71350B38E5}" dt="2023-03-24T09:02:25.688" v="434"/>
          <ac:grpSpMkLst>
            <pc:docMk/>
            <pc:sldMk cId="2701461303" sldId="6195"/>
            <ac:grpSpMk id="36" creationId="{621761AA-D3E9-8EA3-252D-D9F1FF0F2BD4}"/>
          </ac:grpSpMkLst>
        </pc:grpChg>
        <pc:grpChg chg="mod">
          <ac:chgData name="Torsten Förder" userId="c7e7900e-8296-4cd5-a812-5b80994e38c7" providerId="ADAL" clId="{FFB5E0F1-A715-4D64-BBB0-4F71350B38E5}" dt="2023-03-24T09:02:25.688" v="434"/>
          <ac:grpSpMkLst>
            <pc:docMk/>
            <pc:sldMk cId="2701461303" sldId="6195"/>
            <ac:grpSpMk id="41" creationId="{A776A0BF-2AD6-5D35-7458-584CA5ED1B4E}"/>
          </ac:grpSpMkLst>
        </pc:grpChg>
        <pc:grpChg chg="mod">
          <ac:chgData name="Torsten Förder" userId="c7e7900e-8296-4cd5-a812-5b80994e38c7" providerId="ADAL" clId="{FFB5E0F1-A715-4D64-BBB0-4F71350B38E5}" dt="2023-03-24T09:02:25.688" v="434"/>
          <ac:grpSpMkLst>
            <pc:docMk/>
            <pc:sldMk cId="2701461303" sldId="6195"/>
            <ac:grpSpMk id="42" creationId="{23425113-043E-3725-6763-70063E8D3C64}"/>
          </ac:grpSpMkLst>
        </pc:grpChg>
        <pc:grpChg chg="mod">
          <ac:chgData name="Torsten Förder" userId="c7e7900e-8296-4cd5-a812-5b80994e38c7" providerId="ADAL" clId="{FFB5E0F1-A715-4D64-BBB0-4F71350B38E5}" dt="2023-03-24T09:02:25.688" v="434"/>
          <ac:grpSpMkLst>
            <pc:docMk/>
            <pc:sldMk cId="2701461303" sldId="6195"/>
            <ac:grpSpMk id="47" creationId="{7C1D6723-5FC2-B03E-983A-F90E3B2CAE49}"/>
          </ac:grpSpMkLst>
        </pc:grpChg>
        <pc:grpChg chg="mod">
          <ac:chgData name="Torsten Förder" userId="c7e7900e-8296-4cd5-a812-5b80994e38c7" providerId="ADAL" clId="{FFB5E0F1-A715-4D64-BBB0-4F71350B38E5}" dt="2023-03-24T09:02:25.688" v="434"/>
          <ac:grpSpMkLst>
            <pc:docMk/>
            <pc:sldMk cId="2701461303" sldId="6195"/>
            <ac:grpSpMk id="48" creationId="{71C8D37B-4C0C-0055-B5A0-3C8640FACFC4}"/>
          </ac:grpSpMkLst>
        </pc:grpChg>
        <pc:grpChg chg="mod">
          <ac:chgData name="Torsten Förder" userId="c7e7900e-8296-4cd5-a812-5b80994e38c7" providerId="ADAL" clId="{FFB5E0F1-A715-4D64-BBB0-4F71350B38E5}" dt="2023-03-24T09:02:25.688" v="434"/>
          <ac:grpSpMkLst>
            <pc:docMk/>
            <pc:sldMk cId="2701461303" sldId="6195"/>
            <ac:grpSpMk id="53" creationId="{F5C65ABD-4082-0123-7F16-2F9F44ED443D}"/>
          </ac:grpSpMkLst>
        </pc:grpChg>
        <pc:grpChg chg="mod">
          <ac:chgData name="Torsten Förder" userId="c7e7900e-8296-4cd5-a812-5b80994e38c7" providerId="ADAL" clId="{FFB5E0F1-A715-4D64-BBB0-4F71350B38E5}" dt="2023-03-24T09:02:25.688" v="434"/>
          <ac:grpSpMkLst>
            <pc:docMk/>
            <pc:sldMk cId="2701461303" sldId="6195"/>
            <ac:grpSpMk id="54" creationId="{AC2900C9-475B-BE70-B455-0ACC020B9487}"/>
          </ac:grpSpMkLst>
        </pc:grpChg>
        <pc:grpChg chg="mod">
          <ac:chgData name="Torsten Förder" userId="c7e7900e-8296-4cd5-a812-5b80994e38c7" providerId="ADAL" clId="{FFB5E0F1-A715-4D64-BBB0-4F71350B38E5}" dt="2023-03-24T09:02:25.688" v="434"/>
          <ac:grpSpMkLst>
            <pc:docMk/>
            <pc:sldMk cId="2701461303" sldId="6195"/>
            <ac:grpSpMk id="60" creationId="{33208EC7-532B-A506-EE89-7A6089BF0F29}"/>
          </ac:grpSpMkLst>
        </pc:grpChg>
        <pc:grpChg chg="mod">
          <ac:chgData name="Torsten Förder" userId="c7e7900e-8296-4cd5-a812-5b80994e38c7" providerId="ADAL" clId="{FFB5E0F1-A715-4D64-BBB0-4F71350B38E5}" dt="2023-03-24T09:02:25.688" v="434"/>
          <ac:grpSpMkLst>
            <pc:docMk/>
            <pc:sldMk cId="2701461303" sldId="6195"/>
            <ac:grpSpMk id="61" creationId="{A9F8B8C0-B3CC-8764-D9C1-2B7801AC6317}"/>
          </ac:grpSpMkLst>
        </pc:grpChg>
        <pc:grpChg chg="mod">
          <ac:chgData name="Torsten Förder" userId="c7e7900e-8296-4cd5-a812-5b80994e38c7" providerId="ADAL" clId="{FFB5E0F1-A715-4D64-BBB0-4F71350B38E5}" dt="2023-03-24T09:02:25.688" v="434"/>
          <ac:grpSpMkLst>
            <pc:docMk/>
            <pc:sldMk cId="2701461303" sldId="6195"/>
            <ac:grpSpMk id="62" creationId="{B5F970C6-AA6D-006F-1131-5F848D64853D}"/>
          </ac:grpSpMkLst>
        </pc:grpChg>
        <pc:grpChg chg="mod">
          <ac:chgData name="Torsten Förder" userId="c7e7900e-8296-4cd5-a812-5b80994e38c7" providerId="ADAL" clId="{FFB5E0F1-A715-4D64-BBB0-4F71350B38E5}" dt="2023-03-24T09:02:25.688" v="434"/>
          <ac:grpSpMkLst>
            <pc:docMk/>
            <pc:sldMk cId="2701461303" sldId="6195"/>
            <ac:grpSpMk id="63" creationId="{B3CFD651-3529-9649-3D74-756D2B10F5ED}"/>
          </ac:grpSpMkLst>
        </pc:grpChg>
        <pc:grpChg chg="mod">
          <ac:chgData name="Torsten Förder" userId="c7e7900e-8296-4cd5-a812-5b80994e38c7" providerId="ADAL" clId="{FFB5E0F1-A715-4D64-BBB0-4F71350B38E5}" dt="2023-03-24T09:02:25.688" v="434"/>
          <ac:grpSpMkLst>
            <pc:docMk/>
            <pc:sldMk cId="2701461303" sldId="6195"/>
            <ac:grpSpMk id="72" creationId="{D86A5029-9FAA-C5E7-6D9D-D8CDB9A8A8F0}"/>
          </ac:grpSpMkLst>
        </pc:grpChg>
        <pc:grpChg chg="mod">
          <ac:chgData name="Torsten Förder" userId="c7e7900e-8296-4cd5-a812-5b80994e38c7" providerId="ADAL" clId="{FFB5E0F1-A715-4D64-BBB0-4F71350B38E5}" dt="2023-03-24T09:02:25.688" v="434"/>
          <ac:grpSpMkLst>
            <pc:docMk/>
            <pc:sldMk cId="2701461303" sldId="6195"/>
            <ac:grpSpMk id="73" creationId="{51722161-BA63-854A-3726-DFD74C814825}"/>
          </ac:grpSpMkLst>
        </pc:grpChg>
        <pc:grpChg chg="mod">
          <ac:chgData name="Torsten Förder" userId="c7e7900e-8296-4cd5-a812-5b80994e38c7" providerId="ADAL" clId="{FFB5E0F1-A715-4D64-BBB0-4F71350B38E5}" dt="2023-03-24T09:02:25.688" v="434"/>
          <ac:grpSpMkLst>
            <pc:docMk/>
            <pc:sldMk cId="2701461303" sldId="6195"/>
            <ac:grpSpMk id="74" creationId="{EFE9975D-5E95-6A9D-21A0-8D3C23956A3B}"/>
          </ac:grpSpMkLst>
        </pc:grpChg>
        <pc:grpChg chg="mod">
          <ac:chgData name="Torsten Förder" userId="c7e7900e-8296-4cd5-a812-5b80994e38c7" providerId="ADAL" clId="{FFB5E0F1-A715-4D64-BBB0-4F71350B38E5}" dt="2023-03-24T09:02:25.688" v="434"/>
          <ac:grpSpMkLst>
            <pc:docMk/>
            <pc:sldMk cId="2701461303" sldId="6195"/>
            <ac:grpSpMk id="75" creationId="{600847E8-5807-BA5A-7CB2-350F603C9265}"/>
          </ac:grpSpMkLst>
        </pc:grpChg>
        <pc:grpChg chg="mod">
          <ac:chgData name="Torsten Förder" userId="c7e7900e-8296-4cd5-a812-5b80994e38c7" providerId="ADAL" clId="{FFB5E0F1-A715-4D64-BBB0-4F71350B38E5}" dt="2023-03-24T09:02:25.688" v="434"/>
          <ac:grpSpMkLst>
            <pc:docMk/>
            <pc:sldMk cId="2701461303" sldId="6195"/>
            <ac:grpSpMk id="76" creationId="{DD99F8D5-8F25-5F98-A801-E21C51FEFD72}"/>
          </ac:grpSpMkLst>
        </pc:grpChg>
        <pc:grpChg chg="mod">
          <ac:chgData name="Torsten Förder" userId="c7e7900e-8296-4cd5-a812-5b80994e38c7" providerId="ADAL" clId="{FFB5E0F1-A715-4D64-BBB0-4F71350B38E5}" dt="2023-03-24T09:02:25.688" v="434"/>
          <ac:grpSpMkLst>
            <pc:docMk/>
            <pc:sldMk cId="2701461303" sldId="6195"/>
            <ac:grpSpMk id="77" creationId="{8A1C626E-5AB8-1C1C-489B-5E556D7F997F}"/>
          </ac:grpSpMkLst>
        </pc:grpChg>
        <pc:grpChg chg="mod">
          <ac:chgData name="Torsten Förder" userId="c7e7900e-8296-4cd5-a812-5b80994e38c7" providerId="ADAL" clId="{FFB5E0F1-A715-4D64-BBB0-4F71350B38E5}" dt="2023-03-24T09:02:25.688" v="434"/>
          <ac:grpSpMkLst>
            <pc:docMk/>
            <pc:sldMk cId="2701461303" sldId="6195"/>
            <ac:grpSpMk id="82" creationId="{F969ECA2-79C9-6048-8980-C328D5E9C8DB}"/>
          </ac:grpSpMkLst>
        </pc:grpChg>
        <pc:grpChg chg="mod">
          <ac:chgData name="Torsten Förder" userId="c7e7900e-8296-4cd5-a812-5b80994e38c7" providerId="ADAL" clId="{FFB5E0F1-A715-4D64-BBB0-4F71350B38E5}" dt="2023-03-24T09:02:25.688" v="434"/>
          <ac:grpSpMkLst>
            <pc:docMk/>
            <pc:sldMk cId="2701461303" sldId="6195"/>
            <ac:grpSpMk id="83" creationId="{34EDB20D-1A2E-3A7C-FE9D-3BC207B36B23}"/>
          </ac:grpSpMkLst>
        </pc:grpChg>
        <pc:grpChg chg="mod">
          <ac:chgData name="Torsten Förder" userId="c7e7900e-8296-4cd5-a812-5b80994e38c7" providerId="ADAL" clId="{FFB5E0F1-A715-4D64-BBB0-4F71350B38E5}" dt="2023-03-24T09:02:25.688" v="434"/>
          <ac:grpSpMkLst>
            <pc:docMk/>
            <pc:sldMk cId="2701461303" sldId="6195"/>
            <ac:grpSpMk id="88" creationId="{BAC83B66-88B1-0B34-FA08-4BC0234F3017}"/>
          </ac:grpSpMkLst>
        </pc:grpChg>
        <pc:grpChg chg="mod">
          <ac:chgData name="Torsten Förder" userId="c7e7900e-8296-4cd5-a812-5b80994e38c7" providerId="ADAL" clId="{FFB5E0F1-A715-4D64-BBB0-4F71350B38E5}" dt="2023-03-24T09:02:25.688" v="434"/>
          <ac:grpSpMkLst>
            <pc:docMk/>
            <pc:sldMk cId="2701461303" sldId="6195"/>
            <ac:grpSpMk id="89" creationId="{47AC829B-A806-BF02-7913-21A7A31881BF}"/>
          </ac:grpSpMkLst>
        </pc:grpChg>
        <pc:grpChg chg="mod">
          <ac:chgData name="Torsten Förder" userId="c7e7900e-8296-4cd5-a812-5b80994e38c7" providerId="ADAL" clId="{FFB5E0F1-A715-4D64-BBB0-4F71350B38E5}" dt="2023-03-24T09:02:25.688" v="434"/>
          <ac:grpSpMkLst>
            <pc:docMk/>
            <pc:sldMk cId="2701461303" sldId="6195"/>
            <ac:grpSpMk id="94" creationId="{E1D24D7C-EA31-7251-52E1-6B73374C61FA}"/>
          </ac:grpSpMkLst>
        </pc:grpChg>
        <pc:grpChg chg="mod">
          <ac:chgData name="Torsten Förder" userId="c7e7900e-8296-4cd5-a812-5b80994e38c7" providerId="ADAL" clId="{FFB5E0F1-A715-4D64-BBB0-4F71350B38E5}" dt="2023-03-24T09:02:25.688" v="434"/>
          <ac:grpSpMkLst>
            <pc:docMk/>
            <pc:sldMk cId="2701461303" sldId="6195"/>
            <ac:grpSpMk id="95" creationId="{49FE98E2-6259-2673-FA45-490DD5DFC55B}"/>
          </ac:grpSpMkLst>
        </pc:grpChg>
        <pc:grpChg chg="mod">
          <ac:chgData name="Torsten Förder" userId="c7e7900e-8296-4cd5-a812-5b80994e38c7" providerId="ADAL" clId="{FFB5E0F1-A715-4D64-BBB0-4F71350B38E5}" dt="2023-03-24T09:02:25.688" v="434"/>
          <ac:grpSpMkLst>
            <pc:docMk/>
            <pc:sldMk cId="2701461303" sldId="6195"/>
            <ac:grpSpMk id="101" creationId="{A69A7A72-4AE7-3E29-F194-69E1E3F5D1BD}"/>
          </ac:grpSpMkLst>
        </pc:grpChg>
        <pc:grpChg chg="mod">
          <ac:chgData name="Torsten Förder" userId="c7e7900e-8296-4cd5-a812-5b80994e38c7" providerId="ADAL" clId="{FFB5E0F1-A715-4D64-BBB0-4F71350B38E5}" dt="2023-03-24T09:02:25.688" v="434"/>
          <ac:grpSpMkLst>
            <pc:docMk/>
            <pc:sldMk cId="2701461303" sldId="6195"/>
            <ac:grpSpMk id="102" creationId="{4B106C84-0690-BFF7-CBD7-666D180EEE6D}"/>
          </ac:grpSpMkLst>
        </pc:grpChg>
        <pc:grpChg chg="mod">
          <ac:chgData name="Torsten Förder" userId="c7e7900e-8296-4cd5-a812-5b80994e38c7" providerId="ADAL" clId="{FFB5E0F1-A715-4D64-BBB0-4F71350B38E5}" dt="2023-03-24T09:02:25.688" v="434"/>
          <ac:grpSpMkLst>
            <pc:docMk/>
            <pc:sldMk cId="2701461303" sldId="6195"/>
            <ac:grpSpMk id="103" creationId="{718DAB9B-F7C8-3802-1B11-C557144D0AC4}"/>
          </ac:grpSpMkLst>
        </pc:grpChg>
        <pc:grpChg chg="mod">
          <ac:chgData name="Torsten Förder" userId="c7e7900e-8296-4cd5-a812-5b80994e38c7" providerId="ADAL" clId="{FFB5E0F1-A715-4D64-BBB0-4F71350B38E5}" dt="2023-03-24T09:02:25.688" v="434"/>
          <ac:grpSpMkLst>
            <pc:docMk/>
            <pc:sldMk cId="2701461303" sldId="6195"/>
            <ac:grpSpMk id="104" creationId="{FEC8D809-5E0B-22FA-B885-67819D127FC8}"/>
          </ac:grpSpMkLst>
        </pc:grpChg>
        <pc:grpChg chg="mod">
          <ac:chgData name="Torsten Förder" userId="c7e7900e-8296-4cd5-a812-5b80994e38c7" providerId="ADAL" clId="{FFB5E0F1-A715-4D64-BBB0-4F71350B38E5}" dt="2023-03-24T09:02:25.688" v="434"/>
          <ac:grpSpMkLst>
            <pc:docMk/>
            <pc:sldMk cId="2701461303" sldId="6195"/>
            <ac:grpSpMk id="113" creationId="{430CE9DB-0621-8B0C-0882-8A4BF2EB5F51}"/>
          </ac:grpSpMkLst>
        </pc:grpChg>
        <pc:grpChg chg="mod">
          <ac:chgData name="Torsten Förder" userId="c7e7900e-8296-4cd5-a812-5b80994e38c7" providerId="ADAL" clId="{FFB5E0F1-A715-4D64-BBB0-4F71350B38E5}" dt="2023-03-24T09:02:25.688" v="434"/>
          <ac:grpSpMkLst>
            <pc:docMk/>
            <pc:sldMk cId="2701461303" sldId="6195"/>
            <ac:grpSpMk id="114" creationId="{C25781FB-53E2-9C23-6B7B-16B0D85BF186}"/>
          </ac:grpSpMkLst>
        </pc:grpChg>
        <pc:grpChg chg="mod">
          <ac:chgData name="Torsten Förder" userId="c7e7900e-8296-4cd5-a812-5b80994e38c7" providerId="ADAL" clId="{FFB5E0F1-A715-4D64-BBB0-4F71350B38E5}" dt="2023-03-24T09:02:25.688" v="434"/>
          <ac:grpSpMkLst>
            <pc:docMk/>
            <pc:sldMk cId="2701461303" sldId="6195"/>
            <ac:grpSpMk id="115" creationId="{52AF35B9-A3F0-D049-B14D-63FE35ED3361}"/>
          </ac:grpSpMkLst>
        </pc:grpChg>
        <pc:grpChg chg="mod">
          <ac:chgData name="Torsten Förder" userId="c7e7900e-8296-4cd5-a812-5b80994e38c7" providerId="ADAL" clId="{FFB5E0F1-A715-4D64-BBB0-4F71350B38E5}" dt="2023-03-24T09:02:25.688" v="434"/>
          <ac:grpSpMkLst>
            <pc:docMk/>
            <pc:sldMk cId="2701461303" sldId="6195"/>
            <ac:grpSpMk id="116" creationId="{C5A9A428-76B2-F8C6-C3C2-5D602A52DE2F}"/>
          </ac:grpSpMkLst>
        </pc:grpChg>
        <pc:grpChg chg="mod">
          <ac:chgData name="Torsten Förder" userId="c7e7900e-8296-4cd5-a812-5b80994e38c7" providerId="ADAL" clId="{FFB5E0F1-A715-4D64-BBB0-4F71350B38E5}" dt="2023-03-24T09:02:25.688" v="434"/>
          <ac:grpSpMkLst>
            <pc:docMk/>
            <pc:sldMk cId="2701461303" sldId="6195"/>
            <ac:grpSpMk id="117" creationId="{C8983A82-5AA7-C04A-FC4A-65BF689F2B69}"/>
          </ac:grpSpMkLst>
        </pc:grpChg>
        <pc:grpChg chg="mod">
          <ac:chgData name="Torsten Förder" userId="c7e7900e-8296-4cd5-a812-5b80994e38c7" providerId="ADAL" clId="{FFB5E0F1-A715-4D64-BBB0-4F71350B38E5}" dt="2023-03-24T09:02:25.688" v="434"/>
          <ac:grpSpMkLst>
            <pc:docMk/>
            <pc:sldMk cId="2701461303" sldId="6195"/>
            <ac:grpSpMk id="118" creationId="{60F01B51-1E3C-8648-2A6F-BF6690597C8E}"/>
          </ac:grpSpMkLst>
        </pc:grpChg>
        <pc:grpChg chg="mod">
          <ac:chgData name="Torsten Förder" userId="c7e7900e-8296-4cd5-a812-5b80994e38c7" providerId="ADAL" clId="{FFB5E0F1-A715-4D64-BBB0-4F71350B38E5}" dt="2023-03-24T09:02:25.688" v="434"/>
          <ac:grpSpMkLst>
            <pc:docMk/>
            <pc:sldMk cId="2701461303" sldId="6195"/>
            <ac:grpSpMk id="123" creationId="{A0CD2687-FDD3-1576-0455-14AFEADA4C51}"/>
          </ac:grpSpMkLst>
        </pc:grpChg>
        <pc:grpChg chg="mod">
          <ac:chgData name="Torsten Förder" userId="c7e7900e-8296-4cd5-a812-5b80994e38c7" providerId="ADAL" clId="{FFB5E0F1-A715-4D64-BBB0-4F71350B38E5}" dt="2023-03-24T09:02:25.688" v="434"/>
          <ac:grpSpMkLst>
            <pc:docMk/>
            <pc:sldMk cId="2701461303" sldId="6195"/>
            <ac:grpSpMk id="124" creationId="{670C5CB4-74DC-3528-FC3B-A80980EE4323}"/>
          </ac:grpSpMkLst>
        </pc:grpChg>
        <pc:grpChg chg="mod">
          <ac:chgData name="Torsten Förder" userId="c7e7900e-8296-4cd5-a812-5b80994e38c7" providerId="ADAL" clId="{FFB5E0F1-A715-4D64-BBB0-4F71350B38E5}" dt="2023-03-24T09:02:25.688" v="434"/>
          <ac:grpSpMkLst>
            <pc:docMk/>
            <pc:sldMk cId="2701461303" sldId="6195"/>
            <ac:grpSpMk id="129" creationId="{EAE7C623-361B-1ADC-EB87-B77E1493FA44}"/>
          </ac:grpSpMkLst>
        </pc:grpChg>
        <pc:grpChg chg="mod">
          <ac:chgData name="Torsten Förder" userId="c7e7900e-8296-4cd5-a812-5b80994e38c7" providerId="ADAL" clId="{FFB5E0F1-A715-4D64-BBB0-4F71350B38E5}" dt="2023-03-24T09:02:25.688" v="434"/>
          <ac:grpSpMkLst>
            <pc:docMk/>
            <pc:sldMk cId="2701461303" sldId="6195"/>
            <ac:grpSpMk id="130" creationId="{09C3512A-7E3E-98C7-25F3-481066208EDC}"/>
          </ac:grpSpMkLst>
        </pc:grpChg>
        <pc:grpChg chg="mod">
          <ac:chgData name="Torsten Förder" userId="c7e7900e-8296-4cd5-a812-5b80994e38c7" providerId="ADAL" clId="{FFB5E0F1-A715-4D64-BBB0-4F71350B38E5}" dt="2023-03-24T09:02:25.688" v="434"/>
          <ac:grpSpMkLst>
            <pc:docMk/>
            <pc:sldMk cId="2701461303" sldId="6195"/>
            <ac:grpSpMk id="135" creationId="{FCB1AC21-F85E-3F5F-B23D-C09041EE0D28}"/>
          </ac:grpSpMkLst>
        </pc:grpChg>
        <pc:grpChg chg="mod">
          <ac:chgData name="Torsten Förder" userId="c7e7900e-8296-4cd5-a812-5b80994e38c7" providerId="ADAL" clId="{FFB5E0F1-A715-4D64-BBB0-4F71350B38E5}" dt="2023-03-24T09:02:25.688" v="434"/>
          <ac:grpSpMkLst>
            <pc:docMk/>
            <pc:sldMk cId="2701461303" sldId="6195"/>
            <ac:grpSpMk id="136" creationId="{4F920AC7-E085-118F-6D17-1AE137680767}"/>
          </ac:grpSpMkLst>
        </pc:grpChg>
        <pc:grpChg chg="mod">
          <ac:chgData name="Torsten Förder" userId="c7e7900e-8296-4cd5-a812-5b80994e38c7" providerId="ADAL" clId="{FFB5E0F1-A715-4D64-BBB0-4F71350B38E5}" dt="2023-03-24T09:02:25.688" v="434"/>
          <ac:grpSpMkLst>
            <pc:docMk/>
            <pc:sldMk cId="2701461303" sldId="6195"/>
            <ac:grpSpMk id="142" creationId="{6087D1C9-CCBB-B35F-C94A-7D39824DE541}"/>
          </ac:grpSpMkLst>
        </pc:grpChg>
        <pc:grpChg chg="mod">
          <ac:chgData name="Torsten Förder" userId="c7e7900e-8296-4cd5-a812-5b80994e38c7" providerId="ADAL" clId="{FFB5E0F1-A715-4D64-BBB0-4F71350B38E5}" dt="2023-03-24T09:02:25.688" v="434"/>
          <ac:grpSpMkLst>
            <pc:docMk/>
            <pc:sldMk cId="2701461303" sldId="6195"/>
            <ac:grpSpMk id="143" creationId="{6BB5123C-F988-AE19-34AC-871441D54D51}"/>
          </ac:grpSpMkLst>
        </pc:grpChg>
        <pc:grpChg chg="mod">
          <ac:chgData name="Torsten Förder" userId="c7e7900e-8296-4cd5-a812-5b80994e38c7" providerId="ADAL" clId="{FFB5E0F1-A715-4D64-BBB0-4F71350B38E5}" dt="2023-03-24T09:02:25.688" v="434"/>
          <ac:grpSpMkLst>
            <pc:docMk/>
            <pc:sldMk cId="2701461303" sldId="6195"/>
            <ac:grpSpMk id="144" creationId="{DCE2AF1F-37AB-4120-204E-F035C5FF044F}"/>
          </ac:grpSpMkLst>
        </pc:grpChg>
        <pc:grpChg chg="mod">
          <ac:chgData name="Torsten Förder" userId="c7e7900e-8296-4cd5-a812-5b80994e38c7" providerId="ADAL" clId="{FFB5E0F1-A715-4D64-BBB0-4F71350B38E5}" dt="2023-03-24T09:02:25.688" v="434"/>
          <ac:grpSpMkLst>
            <pc:docMk/>
            <pc:sldMk cId="2701461303" sldId="6195"/>
            <ac:grpSpMk id="145" creationId="{2AE1F07C-06C8-715A-3954-366098C8282B}"/>
          </ac:grpSpMkLst>
        </pc:grpChg>
        <pc:grpChg chg="mod">
          <ac:chgData name="Torsten Förder" userId="c7e7900e-8296-4cd5-a812-5b80994e38c7" providerId="ADAL" clId="{FFB5E0F1-A715-4D64-BBB0-4F71350B38E5}" dt="2023-03-24T09:02:25.688" v="434"/>
          <ac:grpSpMkLst>
            <pc:docMk/>
            <pc:sldMk cId="2701461303" sldId="6195"/>
            <ac:grpSpMk id="154" creationId="{70BF0E9D-A5C4-A7F5-B07E-89B04139C8E4}"/>
          </ac:grpSpMkLst>
        </pc:grpChg>
        <pc:grpChg chg="mod">
          <ac:chgData name="Torsten Förder" userId="c7e7900e-8296-4cd5-a812-5b80994e38c7" providerId="ADAL" clId="{FFB5E0F1-A715-4D64-BBB0-4F71350B38E5}" dt="2023-03-24T09:02:25.688" v="434"/>
          <ac:grpSpMkLst>
            <pc:docMk/>
            <pc:sldMk cId="2701461303" sldId="6195"/>
            <ac:grpSpMk id="155" creationId="{1CD0444B-9BFC-C784-14B4-4E6274FA9B5D}"/>
          </ac:grpSpMkLst>
        </pc:grpChg>
        <pc:grpChg chg="mod">
          <ac:chgData name="Torsten Förder" userId="c7e7900e-8296-4cd5-a812-5b80994e38c7" providerId="ADAL" clId="{FFB5E0F1-A715-4D64-BBB0-4F71350B38E5}" dt="2023-03-24T09:02:25.688" v="434"/>
          <ac:grpSpMkLst>
            <pc:docMk/>
            <pc:sldMk cId="2701461303" sldId="6195"/>
            <ac:grpSpMk id="156" creationId="{ADBC8E9E-574F-4824-E224-6BB097DB8021}"/>
          </ac:grpSpMkLst>
        </pc:grpChg>
        <pc:grpChg chg="mod">
          <ac:chgData name="Torsten Förder" userId="c7e7900e-8296-4cd5-a812-5b80994e38c7" providerId="ADAL" clId="{FFB5E0F1-A715-4D64-BBB0-4F71350B38E5}" dt="2023-03-24T09:02:25.688" v="434"/>
          <ac:grpSpMkLst>
            <pc:docMk/>
            <pc:sldMk cId="2701461303" sldId="6195"/>
            <ac:grpSpMk id="157" creationId="{AB692E68-62DF-A0DA-DE4C-CC01294F5EB9}"/>
          </ac:grpSpMkLst>
        </pc:grpChg>
        <pc:grpChg chg="mod">
          <ac:chgData name="Torsten Förder" userId="c7e7900e-8296-4cd5-a812-5b80994e38c7" providerId="ADAL" clId="{FFB5E0F1-A715-4D64-BBB0-4F71350B38E5}" dt="2023-03-24T09:02:25.688" v="434"/>
          <ac:grpSpMkLst>
            <pc:docMk/>
            <pc:sldMk cId="2701461303" sldId="6195"/>
            <ac:grpSpMk id="158" creationId="{849EAE9C-633D-A91D-192D-56F743CE73F3}"/>
          </ac:grpSpMkLst>
        </pc:grpChg>
        <pc:grpChg chg="mod">
          <ac:chgData name="Torsten Förder" userId="c7e7900e-8296-4cd5-a812-5b80994e38c7" providerId="ADAL" clId="{FFB5E0F1-A715-4D64-BBB0-4F71350B38E5}" dt="2023-03-24T09:02:25.688" v="434"/>
          <ac:grpSpMkLst>
            <pc:docMk/>
            <pc:sldMk cId="2701461303" sldId="6195"/>
            <ac:grpSpMk id="159" creationId="{98AFD40E-ADA2-C2E4-576F-64B6E53F9D94}"/>
          </ac:grpSpMkLst>
        </pc:grpChg>
        <pc:grpChg chg="mod">
          <ac:chgData name="Torsten Förder" userId="c7e7900e-8296-4cd5-a812-5b80994e38c7" providerId="ADAL" clId="{FFB5E0F1-A715-4D64-BBB0-4F71350B38E5}" dt="2023-03-24T09:02:25.688" v="434"/>
          <ac:grpSpMkLst>
            <pc:docMk/>
            <pc:sldMk cId="2701461303" sldId="6195"/>
            <ac:grpSpMk id="164" creationId="{84232B4C-C8B0-9140-64E4-A26AF815F1CF}"/>
          </ac:grpSpMkLst>
        </pc:grpChg>
        <pc:grpChg chg="mod">
          <ac:chgData name="Torsten Förder" userId="c7e7900e-8296-4cd5-a812-5b80994e38c7" providerId="ADAL" clId="{FFB5E0F1-A715-4D64-BBB0-4F71350B38E5}" dt="2023-03-24T09:02:25.688" v="434"/>
          <ac:grpSpMkLst>
            <pc:docMk/>
            <pc:sldMk cId="2701461303" sldId="6195"/>
            <ac:grpSpMk id="165" creationId="{533A6BCF-7BBE-39DE-AC14-8BA43E665D0F}"/>
          </ac:grpSpMkLst>
        </pc:grpChg>
        <pc:grpChg chg="mod">
          <ac:chgData name="Torsten Förder" userId="c7e7900e-8296-4cd5-a812-5b80994e38c7" providerId="ADAL" clId="{FFB5E0F1-A715-4D64-BBB0-4F71350B38E5}" dt="2023-03-24T09:02:25.688" v="434"/>
          <ac:grpSpMkLst>
            <pc:docMk/>
            <pc:sldMk cId="2701461303" sldId="6195"/>
            <ac:grpSpMk id="170" creationId="{05B40B3F-25C1-0242-B777-3B6363D5ED05}"/>
          </ac:grpSpMkLst>
        </pc:grpChg>
        <pc:grpChg chg="mod">
          <ac:chgData name="Torsten Förder" userId="c7e7900e-8296-4cd5-a812-5b80994e38c7" providerId="ADAL" clId="{FFB5E0F1-A715-4D64-BBB0-4F71350B38E5}" dt="2023-03-24T09:02:25.688" v="434"/>
          <ac:grpSpMkLst>
            <pc:docMk/>
            <pc:sldMk cId="2701461303" sldId="6195"/>
            <ac:grpSpMk id="171" creationId="{E0D83045-C1BC-0507-E77F-BCEE6B05B91D}"/>
          </ac:grpSpMkLst>
        </pc:grpChg>
        <pc:grpChg chg="mod">
          <ac:chgData name="Torsten Förder" userId="c7e7900e-8296-4cd5-a812-5b80994e38c7" providerId="ADAL" clId="{FFB5E0F1-A715-4D64-BBB0-4F71350B38E5}" dt="2023-03-24T09:02:25.688" v="434"/>
          <ac:grpSpMkLst>
            <pc:docMk/>
            <pc:sldMk cId="2701461303" sldId="6195"/>
            <ac:grpSpMk id="176" creationId="{F73BCFDC-08A2-0C44-EEB8-D0DE4965B215}"/>
          </ac:grpSpMkLst>
        </pc:grpChg>
        <pc:grpChg chg="mod">
          <ac:chgData name="Torsten Förder" userId="c7e7900e-8296-4cd5-a812-5b80994e38c7" providerId="ADAL" clId="{FFB5E0F1-A715-4D64-BBB0-4F71350B38E5}" dt="2023-03-24T09:02:25.688" v="434"/>
          <ac:grpSpMkLst>
            <pc:docMk/>
            <pc:sldMk cId="2701461303" sldId="6195"/>
            <ac:grpSpMk id="177" creationId="{90FB5D59-CD2B-E43D-8FB0-432EA4E85265}"/>
          </ac:grpSpMkLst>
        </pc:grpChg>
        <pc:grpChg chg="mod">
          <ac:chgData name="Torsten Förder" userId="c7e7900e-8296-4cd5-a812-5b80994e38c7" providerId="ADAL" clId="{FFB5E0F1-A715-4D64-BBB0-4F71350B38E5}" dt="2023-03-24T09:02:25.688" v="434"/>
          <ac:grpSpMkLst>
            <pc:docMk/>
            <pc:sldMk cId="2701461303" sldId="6195"/>
            <ac:grpSpMk id="183" creationId="{26ECB7A3-82F7-6C99-7F97-F038A5570B0A}"/>
          </ac:grpSpMkLst>
        </pc:grpChg>
        <pc:grpChg chg="mod">
          <ac:chgData name="Torsten Förder" userId="c7e7900e-8296-4cd5-a812-5b80994e38c7" providerId="ADAL" clId="{FFB5E0F1-A715-4D64-BBB0-4F71350B38E5}" dt="2023-03-24T09:02:25.688" v="434"/>
          <ac:grpSpMkLst>
            <pc:docMk/>
            <pc:sldMk cId="2701461303" sldId="6195"/>
            <ac:grpSpMk id="184" creationId="{20028082-11DC-DA7E-27AF-A0968910B80D}"/>
          </ac:grpSpMkLst>
        </pc:grpChg>
        <pc:grpChg chg="mod">
          <ac:chgData name="Torsten Förder" userId="c7e7900e-8296-4cd5-a812-5b80994e38c7" providerId="ADAL" clId="{FFB5E0F1-A715-4D64-BBB0-4F71350B38E5}" dt="2023-03-24T09:02:25.688" v="434"/>
          <ac:grpSpMkLst>
            <pc:docMk/>
            <pc:sldMk cId="2701461303" sldId="6195"/>
            <ac:grpSpMk id="185" creationId="{6C931433-290C-7CFF-DE48-51B426F90F2E}"/>
          </ac:grpSpMkLst>
        </pc:grpChg>
        <pc:grpChg chg="mod">
          <ac:chgData name="Torsten Förder" userId="c7e7900e-8296-4cd5-a812-5b80994e38c7" providerId="ADAL" clId="{FFB5E0F1-A715-4D64-BBB0-4F71350B38E5}" dt="2023-03-24T09:02:25.688" v="434"/>
          <ac:grpSpMkLst>
            <pc:docMk/>
            <pc:sldMk cId="2701461303" sldId="6195"/>
            <ac:grpSpMk id="186" creationId="{50C9D7BB-0A4B-6B83-024B-5064A9E18E7C}"/>
          </ac:grpSpMkLst>
        </pc:grpChg>
        <pc:grpChg chg="mod">
          <ac:chgData name="Torsten Förder" userId="c7e7900e-8296-4cd5-a812-5b80994e38c7" providerId="ADAL" clId="{FFB5E0F1-A715-4D64-BBB0-4F71350B38E5}" dt="2023-03-24T09:02:25.688" v="434"/>
          <ac:grpSpMkLst>
            <pc:docMk/>
            <pc:sldMk cId="2701461303" sldId="6195"/>
            <ac:grpSpMk id="195" creationId="{A563771A-E2EE-4298-0711-E57532A63E43}"/>
          </ac:grpSpMkLst>
        </pc:grpChg>
        <pc:grpChg chg="mod">
          <ac:chgData name="Torsten Förder" userId="c7e7900e-8296-4cd5-a812-5b80994e38c7" providerId="ADAL" clId="{FFB5E0F1-A715-4D64-BBB0-4F71350B38E5}" dt="2023-03-24T09:02:25.688" v="434"/>
          <ac:grpSpMkLst>
            <pc:docMk/>
            <pc:sldMk cId="2701461303" sldId="6195"/>
            <ac:grpSpMk id="196" creationId="{2690D941-4A47-83D6-94C9-177DDDD92B42}"/>
          </ac:grpSpMkLst>
        </pc:grpChg>
        <pc:grpChg chg="mod">
          <ac:chgData name="Torsten Förder" userId="c7e7900e-8296-4cd5-a812-5b80994e38c7" providerId="ADAL" clId="{FFB5E0F1-A715-4D64-BBB0-4F71350B38E5}" dt="2023-03-24T09:02:25.688" v="434"/>
          <ac:grpSpMkLst>
            <pc:docMk/>
            <pc:sldMk cId="2701461303" sldId="6195"/>
            <ac:grpSpMk id="197" creationId="{1D0DE177-EB62-7205-E5DD-2EF3BECCB212}"/>
          </ac:grpSpMkLst>
        </pc:grpChg>
        <pc:grpChg chg="mod">
          <ac:chgData name="Torsten Förder" userId="c7e7900e-8296-4cd5-a812-5b80994e38c7" providerId="ADAL" clId="{FFB5E0F1-A715-4D64-BBB0-4F71350B38E5}" dt="2023-03-24T09:02:25.688" v="434"/>
          <ac:grpSpMkLst>
            <pc:docMk/>
            <pc:sldMk cId="2701461303" sldId="6195"/>
            <ac:grpSpMk id="198" creationId="{946EA044-F0A9-4C60-9BC9-95C3CE12EB0D}"/>
          </ac:grpSpMkLst>
        </pc:grpChg>
        <pc:grpChg chg="mod">
          <ac:chgData name="Torsten Förder" userId="c7e7900e-8296-4cd5-a812-5b80994e38c7" providerId="ADAL" clId="{FFB5E0F1-A715-4D64-BBB0-4F71350B38E5}" dt="2023-03-24T09:02:25.688" v="434"/>
          <ac:grpSpMkLst>
            <pc:docMk/>
            <pc:sldMk cId="2701461303" sldId="6195"/>
            <ac:grpSpMk id="199" creationId="{B7F9061B-B475-C7DC-8B78-F9C63530E745}"/>
          </ac:grpSpMkLst>
        </pc:grpChg>
        <pc:grpChg chg="mod">
          <ac:chgData name="Torsten Förder" userId="c7e7900e-8296-4cd5-a812-5b80994e38c7" providerId="ADAL" clId="{FFB5E0F1-A715-4D64-BBB0-4F71350B38E5}" dt="2023-03-24T09:02:25.688" v="434"/>
          <ac:grpSpMkLst>
            <pc:docMk/>
            <pc:sldMk cId="2701461303" sldId="6195"/>
            <ac:grpSpMk id="200" creationId="{3084F637-96CE-8C36-4196-37AB650CBF80}"/>
          </ac:grpSpMkLst>
        </pc:grpChg>
        <pc:grpChg chg="mod">
          <ac:chgData name="Torsten Förder" userId="c7e7900e-8296-4cd5-a812-5b80994e38c7" providerId="ADAL" clId="{FFB5E0F1-A715-4D64-BBB0-4F71350B38E5}" dt="2023-03-24T09:02:25.688" v="434"/>
          <ac:grpSpMkLst>
            <pc:docMk/>
            <pc:sldMk cId="2701461303" sldId="6195"/>
            <ac:grpSpMk id="205" creationId="{BB23B92C-9C00-A822-9998-E34388B024F2}"/>
          </ac:grpSpMkLst>
        </pc:grpChg>
        <pc:grpChg chg="mod">
          <ac:chgData name="Torsten Förder" userId="c7e7900e-8296-4cd5-a812-5b80994e38c7" providerId="ADAL" clId="{FFB5E0F1-A715-4D64-BBB0-4F71350B38E5}" dt="2023-03-24T09:02:25.688" v="434"/>
          <ac:grpSpMkLst>
            <pc:docMk/>
            <pc:sldMk cId="2701461303" sldId="6195"/>
            <ac:grpSpMk id="206" creationId="{4F29FBC2-BBA1-4C94-481C-2D8C65A50725}"/>
          </ac:grpSpMkLst>
        </pc:grpChg>
        <pc:grpChg chg="mod">
          <ac:chgData name="Torsten Förder" userId="c7e7900e-8296-4cd5-a812-5b80994e38c7" providerId="ADAL" clId="{FFB5E0F1-A715-4D64-BBB0-4F71350B38E5}" dt="2023-03-24T09:02:25.688" v="434"/>
          <ac:grpSpMkLst>
            <pc:docMk/>
            <pc:sldMk cId="2701461303" sldId="6195"/>
            <ac:grpSpMk id="211" creationId="{259CB833-EEF7-EFAC-C47D-1CEC53CEA7F0}"/>
          </ac:grpSpMkLst>
        </pc:grpChg>
        <pc:grpChg chg="mod">
          <ac:chgData name="Torsten Förder" userId="c7e7900e-8296-4cd5-a812-5b80994e38c7" providerId="ADAL" clId="{FFB5E0F1-A715-4D64-BBB0-4F71350B38E5}" dt="2023-03-24T09:02:25.688" v="434"/>
          <ac:grpSpMkLst>
            <pc:docMk/>
            <pc:sldMk cId="2701461303" sldId="6195"/>
            <ac:grpSpMk id="212" creationId="{3D2DE161-4088-085B-D66B-C652F027936E}"/>
          </ac:grpSpMkLst>
        </pc:grpChg>
        <pc:grpChg chg="mod">
          <ac:chgData name="Torsten Förder" userId="c7e7900e-8296-4cd5-a812-5b80994e38c7" providerId="ADAL" clId="{FFB5E0F1-A715-4D64-BBB0-4F71350B38E5}" dt="2023-03-24T09:02:25.688" v="434"/>
          <ac:grpSpMkLst>
            <pc:docMk/>
            <pc:sldMk cId="2701461303" sldId="6195"/>
            <ac:grpSpMk id="217" creationId="{577B4077-784F-06A6-E444-3549877A2BC6}"/>
          </ac:grpSpMkLst>
        </pc:grpChg>
        <pc:grpChg chg="mod">
          <ac:chgData name="Torsten Förder" userId="c7e7900e-8296-4cd5-a812-5b80994e38c7" providerId="ADAL" clId="{FFB5E0F1-A715-4D64-BBB0-4F71350B38E5}" dt="2023-03-24T09:02:25.688" v="434"/>
          <ac:grpSpMkLst>
            <pc:docMk/>
            <pc:sldMk cId="2701461303" sldId="6195"/>
            <ac:grpSpMk id="218" creationId="{E8390252-F1AD-4B63-17E8-03F040F8D536}"/>
          </ac:grpSpMkLst>
        </pc:grpChg>
        <pc:grpChg chg="mod">
          <ac:chgData name="Torsten Förder" userId="c7e7900e-8296-4cd5-a812-5b80994e38c7" providerId="ADAL" clId="{FFB5E0F1-A715-4D64-BBB0-4F71350B38E5}" dt="2023-03-24T09:02:25.688" v="434"/>
          <ac:grpSpMkLst>
            <pc:docMk/>
            <pc:sldMk cId="2701461303" sldId="6195"/>
            <ac:grpSpMk id="228" creationId="{9C86B1E3-F394-2E06-F643-359DB6E40D22}"/>
          </ac:grpSpMkLst>
        </pc:grpChg>
        <pc:grpChg chg="mod">
          <ac:chgData name="Torsten Förder" userId="c7e7900e-8296-4cd5-a812-5b80994e38c7" providerId="ADAL" clId="{FFB5E0F1-A715-4D64-BBB0-4F71350B38E5}" dt="2023-03-24T09:02:25.688" v="434"/>
          <ac:grpSpMkLst>
            <pc:docMk/>
            <pc:sldMk cId="2701461303" sldId="6195"/>
            <ac:grpSpMk id="229" creationId="{DA405B59-6FD7-1521-007C-9B2E47044547}"/>
          </ac:grpSpMkLst>
        </pc:grpChg>
        <pc:grpChg chg="mod">
          <ac:chgData name="Torsten Förder" userId="c7e7900e-8296-4cd5-a812-5b80994e38c7" providerId="ADAL" clId="{FFB5E0F1-A715-4D64-BBB0-4F71350B38E5}" dt="2023-03-24T09:02:25.688" v="434"/>
          <ac:grpSpMkLst>
            <pc:docMk/>
            <pc:sldMk cId="2701461303" sldId="6195"/>
            <ac:grpSpMk id="231" creationId="{4822F05B-C96F-8689-D0F5-222F7474456E}"/>
          </ac:grpSpMkLst>
        </pc:grpChg>
        <pc:grpChg chg="mod">
          <ac:chgData name="Torsten Förder" userId="c7e7900e-8296-4cd5-a812-5b80994e38c7" providerId="ADAL" clId="{FFB5E0F1-A715-4D64-BBB0-4F71350B38E5}" dt="2023-03-24T09:02:25.688" v="434"/>
          <ac:grpSpMkLst>
            <pc:docMk/>
            <pc:sldMk cId="2701461303" sldId="6195"/>
            <ac:grpSpMk id="232" creationId="{81DCFC37-3653-1B24-F8BA-5D73C222BCAE}"/>
          </ac:grpSpMkLst>
        </pc:grpChg>
        <pc:grpChg chg="mod">
          <ac:chgData name="Torsten Förder" userId="c7e7900e-8296-4cd5-a812-5b80994e38c7" providerId="ADAL" clId="{FFB5E0F1-A715-4D64-BBB0-4F71350B38E5}" dt="2023-03-24T09:02:25.688" v="434"/>
          <ac:grpSpMkLst>
            <pc:docMk/>
            <pc:sldMk cId="2701461303" sldId="6195"/>
            <ac:grpSpMk id="238" creationId="{473C804F-0ED9-4DF7-A961-AAC4342029F0}"/>
          </ac:grpSpMkLst>
        </pc:grpChg>
        <pc:grpChg chg="mod">
          <ac:chgData name="Torsten Förder" userId="c7e7900e-8296-4cd5-a812-5b80994e38c7" providerId="ADAL" clId="{FFB5E0F1-A715-4D64-BBB0-4F71350B38E5}" dt="2023-03-24T09:02:25.688" v="434"/>
          <ac:grpSpMkLst>
            <pc:docMk/>
            <pc:sldMk cId="2701461303" sldId="6195"/>
            <ac:grpSpMk id="248" creationId="{57D33483-A454-4322-7DDD-0C0860DEDA9A}"/>
          </ac:grpSpMkLst>
        </pc:grpChg>
        <pc:grpChg chg="mod">
          <ac:chgData name="Torsten Förder" userId="c7e7900e-8296-4cd5-a812-5b80994e38c7" providerId="ADAL" clId="{FFB5E0F1-A715-4D64-BBB0-4F71350B38E5}" dt="2023-03-24T09:02:25.688" v="434"/>
          <ac:grpSpMkLst>
            <pc:docMk/>
            <pc:sldMk cId="2701461303" sldId="6195"/>
            <ac:grpSpMk id="249" creationId="{291E0A10-1EDA-5BCA-AFCF-77D30C7951FB}"/>
          </ac:grpSpMkLst>
        </pc:grpChg>
        <pc:grpChg chg="mod">
          <ac:chgData name="Torsten Förder" userId="c7e7900e-8296-4cd5-a812-5b80994e38c7" providerId="ADAL" clId="{FFB5E0F1-A715-4D64-BBB0-4F71350B38E5}" dt="2023-03-24T09:02:25.688" v="434"/>
          <ac:grpSpMkLst>
            <pc:docMk/>
            <pc:sldMk cId="2701461303" sldId="6195"/>
            <ac:grpSpMk id="255" creationId="{CD72D4D5-3E60-069A-8F67-36C2A69442AF}"/>
          </ac:grpSpMkLst>
        </pc:grpChg>
        <pc:grpChg chg="mod">
          <ac:chgData name="Torsten Förder" userId="c7e7900e-8296-4cd5-a812-5b80994e38c7" providerId="ADAL" clId="{FFB5E0F1-A715-4D64-BBB0-4F71350B38E5}" dt="2023-03-24T09:02:25.688" v="434"/>
          <ac:grpSpMkLst>
            <pc:docMk/>
            <pc:sldMk cId="2701461303" sldId="6195"/>
            <ac:grpSpMk id="269" creationId="{750740C5-E477-7324-8822-A4D089B51372}"/>
          </ac:grpSpMkLst>
        </pc:grpChg>
        <pc:grpChg chg="mod">
          <ac:chgData name="Torsten Förder" userId="c7e7900e-8296-4cd5-a812-5b80994e38c7" providerId="ADAL" clId="{FFB5E0F1-A715-4D64-BBB0-4F71350B38E5}" dt="2023-03-24T09:02:25.688" v="434"/>
          <ac:grpSpMkLst>
            <pc:docMk/>
            <pc:sldMk cId="2701461303" sldId="6195"/>
            <ac:grpSpMk id="270" creationId="{9F771643-EDFF-E1A1-DA78-70E09D360C8C}"/>
          </ac:grpSpMkLst>
        </pc:grpChg>
        <pc:grpChg chg="mod">
          <ac:chgData name="Torsten Förder" userId="c7e7900e-8296-4cd5-a812-5b80994e38c7" providerId="ADAL" clId="{FFB5E0F1-A715-4D64-BBB0-4F71350B38E5}" dt="2023-03-24T09:02:25.688" v="434"/>
          <ac:grpSpMkLst>
            <pc:docMk/>
            <pc:sldMk cId="2701461303" sldId="6195"/>
            <ac:grpSpMk id="271" creationId="{2FA9AEED-A9D4-09D1-DE79-E696816DB8B4}"/>
          </ac:grpSpMkLst>
        </pc:grpChg>
        <pc:grpChg chg="mod">
          <ac:chgData name="Torsten Förder" userId="c7e7900e-8296-4cd5-a812-5b80994e38c7" providerId="ADAL" clId="{FFB5E0F1-A715-4D64-BBB0-4F71350B38E5}" dt="2023-03-24T09:02:25.688" v="434"/>
          <ac:grpSpMkLst>
            <pc:docMk/>
            <pc:sldMk cId="2701461303" sldId="6195"/>
            <ac:grpSpMk id="281" creationId="{342963F6-12F6-C994-F4CF-59F45B6B41A6}"/>
          </ac:grpSpMkLst>
        </pc:grpChg>
        <pc:grpChg chg="mod">
          <ac:chgData name="Torsten Förder" userId="c7e7900e-8296-4cd5-a812-5b80994e38c7" providerId="ADAL" clId="{FFB5E0F1-A715-4D64-BBB0-4F71350B38E5}" dt="2023-03-24T09:02:25.688" v="434"/>
          <ac:grpSpMkLst>
            <pc:docMk/>
            <pc:sldMk cId="2701461303" sldId="6195"/>
            <ac:grpSpMk id="282" creationId="{1689B322-60A0-FB3A-0F26-317B0E1FD161}"/>
          </ac:grpSpMkLst>
        </pc:grpChg>
        <pc:grpChg chg="mod">
          <ac:chgData name="Torsten Förder" userId="c7e7900e-8296-4cd5-a812-5b80994e38c7" providerId="ADAL" clId="{FFB5E0F1-A715-4D64-BBB0-4F71350B38E5}" dt="2023-03-24T09:02:25.688" v="434"/>
          <ac:grpSpMkLst>
            <pc:docMk/>
            <pc:sldMk cId="2701461303" sldId="6195"/>
            <ac:grpSpMk id="293" creationId="{C9D07333-0802-14EC-8EC8-8975A85F8083}"/>
          </ac:grpSpMkLst>
        </pc:grpChg>
        <pc:grpChg chg="mod">
          <ac:chgData name="Torsten Förder" userId="c7e7900e-8296-4cd5-a812-5b80994e38c7" providerId="ADAL" clId="{FFB5E0F1-A715-4D64-BBB0-4F71350B38E5}" dt="2023-03-24T09:02:25.688" v="434"/>
          <ac:grpSpMkLst>
            <pc:docMk/>
            <pc:sldMk cId="2701461303" sldId="6195"/>
            <ac:grpSpMk id="294" creationId="{15C060C8-F493-D739-DC18-362E268DADA6}"/>
          </ac:grpSpMkLst>
        </pc:grpChg>
        <pc:grpChg chg="mod">
          <ac:chgData name="Torsten Förder" userId="c7e7900e-8296-4cd5-a812-5b80994e38c7" providerId="ADAL" clId="{FFB5E0F1-A715-4D64-BBB0-4F71350B38E5}" dt="2023-03-24T09:02:25.688" v="434"/>
          <ac:grpSpMkLst>
            <pc:docMk/>
            <pc:sldMk cId="2701461303" sldId="6195"/>
            <ac:grpSpMk id="296" creationId="{3C6F550D-C208-EFE2-566B-0D9A0773C8B6}"/>
          </ac:grpSpMkLst>
        </pc:grpChg>
        <pc:grpChg chg="mod">
          <ac:chgData name="Torsten Förder" userId="c7e7900e-8296-4cd5-a812-5b80994e38c7" providerId="ADAL" clId="{FFB5E0F1-A715-4D64-BBB0-4F71350B38E5}" dt="2023-03-24T09:02:25.688" v="434"/>
          <ac:grpSpMkLst>
            <pc:docMk/>
            <pc:sldMk cId="2701461303" sldId="6195"/>
            <ac:grpSpMk id="297" creationId="{6F321E42-B3F6-C6D4-CD2C-08FE6FD5B9F4}"/>
          </ac:grpSpMkLst>
        </pc:grpChg>
        <pc:grpChg chg="mod">
          <ac:chgData name="Torsten Förder" userId="c7e7900e-8296-4cd5-a812-5b80994e38c7" providerId="ADAL" clId="{FFB5E0F1-A715-4D64-BBB0-4F71350B38E5}" dt="2023-03-24T09:02:25.688" v="434"/>
          <ac:grpSpMkLst>
            <pc:docMk/>
            <pc:sldMk cId="2701461303" sldId="6195"/>
            <ac:grpSpMk id="303" creationId="{15B8EF96-1FBF-A7B9-1D2E-722E05FAEDB4}"/>
          </ac:grpSpMkLst>
        </pc:grpChg>
        <pc:grpChg chg="mod">
          <ac:chgData name="Torsten Förder" userId="c7e7900e-8296-4cd5-a812-5b80994e38c7" providerId="ADAL" clId="{FFB5E0F1-A715-4D64-BBB0-4F71350B38E5}" dt="2023-03-24T09:02:25.688" v="434"/>
          <ac:grpSpMkLst>
            <pc:docMk/>
            <pc:sldMk cId="2701461303" sldId="6195"/>
            <ac:grpSpMk id="313" creationId="{67FAD114-FF65-E3CC-766C-DE9F717A00B0}"/>
          </ac:grpSpMkLst>
        </pc:grpChg>
        <pc:grpChg chg="mod">
          <ac:chgData name="Torsten Förder" userId="c7e7900e-8296-4cd5-a812-5b80994e38c7" providerId="ADAL" clId="{FFB5E0F1-A715-4D64-BBB0-4F71350B38E5}" dt="2023-03-24T09:02:25.688" v="434"/>
          <ac:grpSpMkLst>
            <pc:docMk/>
            <pc:sldMk cId="2701461303" sldId="6195"/>
            <ac:grpSpMk id="314" creationId="{39A9A9BF-C307-3A03-4041-2770200DC1A0}"/>
          </ac:grpSpMkLst>
        </pc:grpChg>
        <pc:grpChg chg="mod">
          <ac:chgData name="Torsten Förder" userId="c7e7900e-8296-4cd5-a812-5b80994e38c7" providerId="ADAL" clId="{FFB5E0F1-A715-4D64-BBB0-4F71350B38E5}" dt="2023-03-24T09:02:25.688" v="434"/>
          <ac:grpSpMkLst>
            <pc:docMk/>
            <pc:sldMk cId="2701461303" sldId="6195"/>
            <ac:grpSpMk id="320" creationId="{506D5190-20E7-0665-B054-49B112867B95}"/>
          </ac:grpSpMkLst>
        </pc:grpChg>
        <pc:grpChg chg="add mod">
          <ac:chgData name="Torsten Förder" userId="c7e7900e-8296-4cd5-a812-5b80994e38c7" providerId="ADAL" clId="{FFB5E0F1-A715-4D64-BBB0-4F71350B38E5}" dt="2023-03-24T09:21:32.466" v="549" actId="14100"/>
          <ac:grpSpMkLst>
            <pc:docMk/>
            <pc:sldMk cId="2701461303" sldId="6195"/>
            <ac:grpSpMk id="338" creationId="{12F689B3-F28B-8421-B319-1925438E069F}"/>
          </ac:grpSpMkLst>
        </pc:grpChg>
        <pc:grpChg chg="add mod">
          <ac:chgData name="Torsten Förder" userId="c7e7900e-8296-4cd5-a812-5b80994e38c7" providerId="ADAL" clId="{FFB5E0F1-A715-4D64-BBB0-4F71350B38E5}" dt="2023-03-24T09:12:00.404" v="504" actId="12788"/>
          <ac:grpSpMkLst>
            <pc:docMk/>
            <pc:sldMk cId="2701461303" sldId="6195"/>
            <ac:grpSpMk id="343" creationId="{A11E6DCA-B0FB-7EB1-59DA-4E44842337A0}"/>
          </ac:grpSpMkLst>
        </pc:grpChg>
        <pc:picChg chg="add del mod">
          <ac:chgData name="Torsten Förder" userId="c7e7900e-8296-4cd5-a812-5b80994e38c7" providerId="ADAL" clId="{FFB5E0F1-A715-4D64-BBB0-4F71350B38E5}" dt="2023-03-24T09:06:16.728" v="458" actId="478"/>
          <ac:picMkLst>
            <pc:docMk/>
            <pc:sldMk cId="2701461303" sldId="6195"/>
            <ac:picMk id="7" creationId="{D7407E9A-BCC0-217B-6447-DAEF7C35E118}"/>
          </ac:picMkLst>
        </pc:picChg>
        <pc:picChg chg="mod">
          <ac:chgData name="Torsten Förder" userId="c7e7900e-8296-4cd5-a812-5b80994e38c7" providerId="ADAL" clId="{FFB5E0F1-A715-4D64-BBB0-4F71350B38E5}" dt="2023-03-24T09:02:25.688" v="434"/>
          <ac:picMkLst>
            <pc:docMk/>
            <pc:sldMk cId="2701461303" sldId="6195"/>
            <ac:picMk id="227" creationId="{3D4E7932-22C9-91ED-67D0-072B39DA09AA}"/>
          </ac:picMkLst>
        </pc:picChg>
        <pc:picChg chg="add mod">
          <ac:chgData name="Torsten Förder" userId="c7e7900e-8296-4cd5-a812-5b80994e38c7" providerId="ADAL" clId="{FFB5E0F1-A715-4D64-BBB0-4F71350B38E5}" dt="2023-03-24T09:21:26.257" v="548" actId="14100"/>
          <ac:picMkLst>
            <pc:docMk/>
            <pc:sldMk cId="2701461303" sldId="6195"/>
            <ac:picMk id="341" creationId="{1DC2E6BC-BB33-A8CB-5E9A-F57ABAE552FE}"/>
          </ac:picMkLst>
        </pc:picChg>
        <pc:picChg chg="add del mod ord">
          <ac:chgData name="Torsten Förder" userId="c7e7900e-8296-4cd5-a812-5b80994e38c7" providerId="ADAL" clId="{FFB5E0F1-A715-4D64-BBB0-4F71350B38E5}" dt="2023-03-24T09:30:32.040" v="581" actId="478"/>
          <ac:picMkLst>
            <pc:docMk/>
            <pc:sldMk cId="2701461303" sldId="6195"/>
            <ac:picMk id="354" creationId="{23E4DDDB-AC98-07E5-BFEE-C020E54E7F2F}"/>
          </ac:picMkLst>
        </pc:picChg>
        <pc:picChg chg="add mod ord">
          <ac:chgData name="Torsten Förder" userId="c7e7900e-8296-4cd5-a812-5b80994e38c7" providerId="ADAL" clId="{FFB5E0F1-A715-4D64-BBB0-4F71350B38E5}" dt="2023-03-24T09:32:37.645" v="602" actId="1076"/>
          <ac:picMkLst>
            <pc:docMk/>
            <pc:sldMk cId="2701461303" sldId="6195"/>
            <ac:picMk id="376" creationId="{26B2189B-4389-1575-D7C9-71C673F6A2D0}"/>
          </ac:picMkLst>
        </pc:picChg>
        <pc:cxnChg chg="mod">
          <ac:chgData name="Torsten Förder" userId="c7e7900e-8296-4cd5-a812-5b80994e38c7" providerId="ADAL" clId="{FFB5E0F1-A715-4D64-BBB0-4F71350B38E5}" dt="2023-03-24T09:02:25.688" v="434"/>
          <ac:cxnSpMkLst>
            <pc:docMk/>
            <pc:sldMk cId="2701461303" sldId="6195"/>
            <ac:cxnSpMk id="11" creationId="{BB35589A-D092-3874-B7BD-E521BFB4A5C5}"/>
          </ac:cxnSpMkLst>
        </pc:cxnChg>
        <pc:cxnChg chg="mod">
          <ac:chgData name="Torsten Förder" userId="c7e7900e-8296-4cd5-a812-5b80994e38c7" providerId="ADAL" clId="{FFB5E0F1-A715-4D64-BBB0-4F71350B38E5}" dt="2023-03-24T09:02:25.688" v="434"/>
          <ac:cxnSpMkLst>
            <pc:docMk/>
            <pc:sldMk cId="2701461303" sldId="6195"/>
            <ac:cxnSpMk id="239" creationId="{DCD3B715-01AC-9984-0124-138C344F5EC1}"/>
          </ac:cxnSpMkLst>
        </pc:cxnChg>
        <pc:cxnChg chg="mod">
          <ac:chgData name="Torsten Förder" userId="c7e7900e-8296-4cd5-a812-5b80994e38c7" providerId="ADAL" clId="{FFB5E0F1-A715-4D64-BBB0-4F71350B38E5}" dt="2023-03-24T09:02:25.688" v="434"/>
          <ac:cxnSpMkLst>
            <pc:docMk/>
            <pc:sldMk cId="2701461303" sldId="6195"/>
            <ac:cxnSpMk id="240" creationId="{A16EE59A-6650-4DC9-460A-9304793A6237}"/>
          </ac:cxnSpMkLst>
        </pc:cxnChg>
        <pc:cxnChg chg="mod">
          <ac:chgData name="Torsten Förder" userId="c7e7900e-8296-4cd5-a812-5b80994e38c7" providerId="ADAL" clId="{FFB5E0F1-A715-4D64-BBB0-4F71350B38E5}" dt="2023-03-24T09:02:25.688" v="434"/>
          <ac:cxnSpMkLst>
            <pc:docMk/>
            <pc:sldMk cId="2701461303" sldId="6195"/>
            <ac:cxnSpMk id="241" creationId="{EA4823A9-3844-B7F4-128A-0E00FBE03424}"/>
          </ac:cxnSpMkLst>
        </pc:cxnChg>
        <pc:cxnChg chg="mod">
          <ac:chgData name="Torsten Förder" userId="c7e7900e-8296-4cd5-a812-5b80994e38c7" providerId="ADAL" clId="{FFB5E0F1-A715-4D64-BBB0-4F71350B38E5}" dt="2023-03-24T09:02:25.688" v="434"/>
          <ac:cxnSpMkLst>
            <pc:docMk/>
            <pc:sldMk cId="2701461303" sldId="6195"/>
            <ac:cxnSpMk id="242" creationId="{1127837B-CEF8-2126-F85D-51A3DE23C833}"/>
          </ac:cxnSpMkLst>
        </pc:cxnChg>
        <pc:cxnChg chg="mod">
          <ac:chgData name="Torsten Förder" userId="c7e7900e-8296-4cd5-a812-5b80994e38c7" providerId="ADAL" clId="{FFB5E0F1-A715-4D64-BBB0-4F71350B38E5}" dt="2023-03-24T09:02:25.688" v="434"/>
          <ac:cxnSpMkLst>
            <pc:docMk/>
            <pc:sldMk cId="2701461303" sldId="6195"/>
            <ac:cxnSpMk id="243" creationId="{78F9031A-7A27-FAC4-2053-BF8ACC4BC8C3}"/>
          </ac:cxnSpMkLst>
        </pc:cxnChg>
        <pc:cxnChg chg="mod">
          <ac:chgData name="Torsten Förder" userId="c7e7900e-8296-4cd5-a812-5b80994e38c7" providerId="ADAL" clId="{FFB5E0F1-A715-4D64-BBB0-4F71350B38E5}" dt="2023-03-24T09:02:25.688" v="434"/>
          <ac:cxnSpMkLst>
            <pc:docMk/>
            <pc:sldMk cId="2701461303" sldId="6195"/>
            <ac:cxnSpMk id="244" creationId="{9D6856A8-9BE8-8D9D-B14D-37F3B7E252E8}"/>
          </ac:cxnSpMkLst>
        </pc:cxnChg>
        <pc:cxnChg chg="mod">
          <ac:chgData name="Torsten Förder" userId="c7e7900e-8296-4cd5-a812-5b80994e38c7" providerId="ADAL" clId="{FFB5E0F1-A715-4D64-BBB0-4F71350B38E5}" dt="2023-03-24T09:02:25.688" v="434"/>
          <ac:cxnSpMkLst>
            <pc:docMk/>
            <pc:sldMk cId="2701461303" sldId="6195"/>
            <ac:cxnSpMk id="245" creationId="{A1AB52AF-E0E4-0C5C-8209-23DB77CADFEE}"/>
          </ac:cxnSpMkLst>
        </pc:cxnChg>
        <pc:cxnChg chg="mod">
          <ac:chgData name="Torsten Förder" userId="c7e7900e-8296-4cd5-a812-5b80994e38c7" providerId="ADAL" clId="{FFB5E0F1-A715-4D64-BBB0-4F71350B38E5}" dt="2023-03-24T09:02:25.688" v="434"/>
          <ac:cxnSpMkLst>
            <pc:docMk/>
            <pc:sldMk cId="2701461303" sldId="6195"/>
            <ac:cxnSpMk id="246" creationId="{03C49306-94FC-0E0B-0D48-FDE888305CBB}"/>
          </ac:cxnSpMkLst>
        </pc:cxnChg>
        <pc:cxnChg chg="mod">
          <ac:chgData name="Torsten Förder" userId="c7e7900e-8296-4cd5-a812-5b80994e38c7" providerId="ADAL" clId="{FFB5E0F1-A715-4D64-BBB0-4F71350B38E5}" dt="2023-03-24T09:02:25.688" v="434"/>
          <ac:cxnSpMkLst>
            <pc:docMk/>
            <pc:sldMk cId="2701461303" sldId="6195"/>
            <ac:cxnSpMk id="256" creationId="{C2A1598C-5979-9EB4-E3EB-532C5C0397CC}"/>
          </ac:cxnSpMkLst>
        </pc:cxnChg>
        <pc:cxnChg chg="mod">
          <ac:chgData name="Torsten Förder" userId="c7e7900e-8296-4cd5-a812-5b80994e38c7" providerId="ADAL" clId="{FFB5E0F1-A715-4D64-BBB0-4F71350B38E5}" dt="2023-03-24T09:02:25.688" v="434"/>
          <ac:cxnSpMkLst>
            <pc:docMk/>
            <pc:sldMk cId="2701461303" sldId="6195"/>
            <ac:cxnSpMk id="257" creationId="{A9712C0E-A948-57B7-696C-CDCC8C185E2E}"/>
          </ac:cxnSpMkLst>
        </pc:cxnChg>
        <pc:cxnChg chg="mod">
          <ac:chgData name="Torsten Förder" userId="c7e7900e-8296-4cd5-a812-5b80994e38c7" providerId="ADAL" clId="{FFB5E0F1-A715-4D64-BBB0-4F71350B38E5}" dt="2023-03-24T09:02:25.688" v="434"/>
          <ac:cxnSpMkLst>
            <pc:docMk/>
            <pc:sldMk cId="2701461303" sldId="6195"/>
            <ac:cxnSpMk id="258" creationId="{573396B4-F443-75CC-5E8C-9BC0861390F9}"/>
          </ac:cxnSpMkLst>
        </pc:cxnChg>
        <pc:cxnChg chg="mod">
          <ac:chgData name="Torsten Förder" userId="c7e7900e-8296-4cd5-a812-5b80994e38c7" providerId="ADAL" clId="{FFB5E0F1-A715-4D64-BBB0-4F71350B38E5}" dt="2023-03-24T09:02:25.688" v="434"/>
          <ac:cxnSpMkLst>
            <pc:docMk/>
            <pc:sldMk cId="2701461303" sldId="6195"/>
            <ac:cxnSpMk id="259" creationId="{543F1FA6-9097-470B-231D-891857D025F3}"/>
          </ac:cxnSpMkLst>
        </pc:cxnChg>
        <pc:cxnChg chg="mod">
          <ac:chgData name="Torsten Förder" userId="c7e7900e-8296-4cd5-a812-5b80994e38c7" providerId="ADAL" clId="{FFB5E0F1-A715-4D64-BBB0-4F71350B38E5}" dt="2023-03-24T09:02:25.688" v="434"/>
          <ac:cxnSpMkLst>
            <pc:docMk/>
            <pc:sldMk cId="2701461303" sldId="6195"/>
            <ac:cxnSpMk id="260" creationId="{F8810E8A-A048-ED64-4C8A-4702E8B67C5E}"/>
          </ac:cxnSpMkLst>
        </pc:cxnChg>
        <pc:cxnChg chg="mod">
          <ac:chgData name="Torsten Förder" userId="c7e7900e-8296-4cd5-a812-5b80994e38c7" providerId="ADAL" clId="{FFB5E0F1-A715-4D64-BBB0-4F71350B38E5}" dt="2023-03-24T09:02:25.688" v="434"/>
          <ac:cxnSpMkLst>
            <pc:docMk/>
            <pc:sldMk cId="2701461303" sldId="6195"/>
            <ac:cxnSpMk id="261" creationId="{97414527-DEE9-2E92-8DCA-FD40E1136392}"/>
          </ac:cxnSpMkLst>
        </pc:cxnChg>
        <pc:cxnChg chg="mod">
          <ac:chgData name="Torsten Förder" userId="c7e7900e-8296-4cd5-a812-5b80994e38c7" providerId="ADAL" clId="{FFB5E0F1-A715-4D64-BBB0-4F71350B38E5}" dt="2023-03-24T09:02:25.688" v="434"/>
          <ac:cxnSpMkLst>
            <pc:docMk/>
            <pc:sldMk cId="2701461303" sldId="6195"/>
            <ac:cxnSpMk id="262" creationId="{93DB140E-97C3-F5DB-2013-C64A76E34826}"/>
          </ac:cxnSpMkLst>
        </pc:cxnChg>
        <pc:cxnChg chg="mod">
          <ac:chgData name="Torsten Förder" userId="c7e7900e-8296-4cd5-a812-5b80994e38c7" providerId="ADAL" clId="{FFB5E0F1-A715-4D64-BBB0-4F71350B38E5}" dt="2023-03-24T09:02:25.688" v="434"/>
          <ac:cxnSpMkLst>
            <pc:docMk/>
            <pc:sldMk cId="2701461303" sldId="6195"/>
            <ac:cxnSpMk id="263" creationId="{F52FAF7B-5C79-CA88-0B88-7D56E9F81BBF}"/>
          </ac:cxnSpMkLst>
        </pc:cxnChg>
        <pc:cxnChg chg="mod">
          <ac:chgData name="Torsten Förder" userId="c7e7900e-8296-4cd5-a812-5b80994e38c7" providerId="ADAL" clId="{FFB5E0F1-A715-4D64-BBB0-4F71350B38E5}" dt="2023-03-24T09:02:25.688" v="434"/>
          <ac:cxnSpMkLst>
            <pc:docMk/>
            <pc:sldMk cId="2701461303" sldId="6195"/>
            <ac:cxnSpMk id="304" creationId="{0ACCBE35-4341-6C5C-46FC-AC5928C04580}"/>
          </ac:cxnSpMkLst>
        </pc:cxnChg>
        <pc:cxnChg chg="mod">
          <ac:chgData name="Torsten Förder" userId="c7e7900e-8296-4cd5-a812-5b80994e38c7" providerId="ADAL" clId="{FFB5E0F1-A715-4D64-BBB0-4F71350B38E5}" dt="2023-03-24T09:02:25.688" v="434"/>
          <ac:cxnSpMkLst>
            <pc:docMk/>
            <pc:sldMk cId="2701461303" sldId="6195"/>
            <ac:cxnSpMk id="305" creationId="{B763AC20-42EA-9907-6706-CD24FEA0850E}"/>
          </ac:cxnSpMkLst>
        </pc:cxnChg>
        <pc:cxnChg chg="mod">
          <ac:chgData name="Torsten Förder" userId="c7e7900e-8296-4cd5-a812-5b80994e38c7" providerId="ADAL" clId="{FFB5E0F1-A715-4D64-BBB0-4F71350B38E5}" dt="2023-03-24T09:02:25.688" v="434"/>
          <ac:cxnSpMkLst>
            <pc:docMk/>
            <pc:sldMk cId="2701461303" sldId="6195"/>
            <ac:cxnSpMk id="306" creationId="{9CC52DDA-F68F-ADBE-11CA-7982CEC1610B}"/>
          </ac:cxnSpMkLst>
        </pc:cxnChg>
        <pc:cxnChg chg="mod">
          <ac:chgData name="Torsten Förder" userId="c7e7900e-8296-4cd5-a812-5b80994e38c7" providerId="ADAL" clId="{FFB5E0F1-A715-4D64-BBB0-4F71350B38E5}" dt="2023-03-24T09:02:25.688" v="434"/>
          <ac:cxnSpMkLst>
            <pc:docMk/>
            <pc:sldMk cId="2701461303" sldId="6195"/>
            <ac:cxnSpMk id="307" creationId="{42D1BF9C-25AC-116E-AB98-47D54DEACEFB}"/>
          </ac:cxnSpMkLst>
        </pc:cxnChg>
        <pc:cxnChg chg="mod">
          <ac:chgData name="Torsten Förder" userId="c7e7900e-8296-4cd5-a812-5b80994e38c7" providerId="ADAL" clId="{FFB5E0F1-A715-4D64-BBB0-4F71350B38E5}" dt="2023-03-24T09:02:25.688" v="434"/>
          <ac:cxnSpMkLst>
            <pc:docMk/>
            <pc:sldMk cId="2701461303" sldId="6195"/>
            <ac:cxnSpMk id="308" creationId="{C78F333C-6432-09CE-56F2-FC334EB35C20}"/>
          </ac:cxnSpMkLst>
        </pc:cxnChg>
        <pc:cxnChg chg="mod">
          <ac:chgData name="Torsten Förder" userId="c7e7900e-8296-4cd5-a812-5b80994e38c7" providerId="ADAL" clId="{FFB5E0F1-A715-4D64-BBB0-4F71350B38E5}" dt="2023-03-24T09:02:25.688" v="434"/>
          <ac:cxnSpMkLst>
            <pc:docMk/>
            <pc:sldMk cId="2701461303" sldId="6195"/>
            <ac:cxnSpMk id="309" creationId="{77F62DA7-575F-B0DB-BE6B-3CE97C6E326D}"/>
          </ac:cxnSpMkLst>
        </pc:cxnChg>
        <pc:cxnChg chg="mod">
          <ac:chgData name="Torsten Förder" userId="c7e7900e-8296-4cd5-a812-5b80994e38c7" providerId="ADAL" clId="{FFB5E0F1-A715-4D64-BBB0-4F71350B38E5}" dt="2023-03-24T09:02:25.688" v="434"/>
          <ac:cxnSpMkLst>
            <pc:docMk/>
            <pc:sldMk cId="2701461303" sldId="6195"/>
            <ac:cxnSpMk id="310" creationId="{94053B96-5F38-7273-3434-E4B640DBB17A}"/>
          </ac:cxnSpMkLst>
        </pc:cxnChg>
        <pc:cxnChg chg="mod">
          <ac:chgData name="Torsten Förder" userId="c7e7900e-8296-4cd5-a812-5b80994e38c7" providerId="ADAL" clId="{FFB5E0F1-A715-4D64-BBB0-4F71350B38E5}" dt="2023-03-24T09:02:25.688" v="434"/>
          <ac:cxnSpMkLst>
            <pc:docMk/>
            <pc:sldMk cId="2701461303" sldId="6195"/>
            <ac:cxnSpMk id="311" creationId="{763E6D93-B8EE-2954-1B8C-C8C695B8AA20}"/>
          </ac:cxnSpMkLst>
        </pc:cxnChg>
        <pc:cxnChg chg="mod">
          <ac:chgData name="Torsten Förder" userId="c7e7900e-8296-4cd5-a812-5b80994e38c7" providerId="ADAL" clId="{FFB5E0F1-A715-4D64-BBB0-4F71350B38E5}" dt="2023-03-24T09:02:25.688" v="434"/>
          <ac:cxnSpMkLst>
            <pc:docMk/>
            <pc:sldMk cId="2701461303" sldId="6195"/>
            <ac:cxnSpMk id="321" creationId="{DAB5EC16-2FB1-D1F0-D16A-2509F6E4D9DF}"/>
          </ac:cxnSpMkLst>
        </pc:cxnChg>
        <pc:cxnChg chg="mod">
          <ac:chgData name="Torsten Förder" userId="c7e7900e-8296-4cd5-a812-5b80994e38c7" providerId="ADAL" clId="{FFB5E0F1-A715-4D64-BBB0-4F71350B38E5}" dt="2023-03-24T09:02:25.688" v="434"/>
          <ac:cxnSpMkLst>
            <pc:docMk/>
            <pc:sldMk cId="2701461303" sldId="6195"/>
            <ac:cxnSpMk id="322" creationId="{6E2C2922-1DAF-BDAB-E831-408753823B10}"/>
          </ac:cxnSpMkLst>
        </pc:cxnChg>
        <pc:cxnChg chg="mod">
          <ac:chgData name="Torsten Förder" userId="c7e7900e-8296-4cd5-a812-5b80994e38c7" providerId="ADAL" clId="{FFB5E0F1-A715-4D64-BBB0-4F71350B38E5}" dt="2023-03-24T09:02:25.688" v="434"/>
          <ac:cxnSpMkLst>
            <pc:docMk/>
            <pc:sldMk cId="2701461303" sldId="6195"/>
            <ac:cxnSpMk id="323" creationId="{35F1BAA1-A234-A13D-227C-B4B680CACBB5}"/>
          </ac:cxnSpMkLst>
        </pc:cxnChg>
        <pc:cxnChg chg="mod">
          <ac:chgData name="Torsten Förder" userId="c7e7900e-8296-4cd5-a812-5b80994e38c7" providerId="ADAL" clId="{FFB5E0F1-A715-4D64-BBB0-4F71350B38E5}" dt="2023-03-24T09:02:25.688" v="434"/>
          <ac:cxnSpMkLst>
            <pc:docMk/>
            <pc:sldMk cId="2701461303" sldId="6195"/>
            <ac:cxnSpMk id="324" creationId="{6C50C558-A6AE-3236-57CF-A5D65A25FD74}"/>
          </ac:cxnSpMkLst>
        </pc:cxnChg>
        <pc:cxnChg chg="mod">
          <ac:chgData name="Torsten Förder" userId="c7e7900e-8296-4cd5-a812-5b80994e38c7" providerId="ADAL" clId="{FFB5E0F1-A715-4D64-BBB0-4F71350B38E5}" dt="2023-03-24T09:02:25.688" v="434"/>
          <ac:cxnSpMkLst>
            <pc:docMk/>
            <pc:sldMk cId="2701461303" sldId="6195"/>
            <ac:cxnSpMk id="325" creationId="{4619F12C-6FF6-D962-8C8F-3F25FCF73EDF}"/>
          </ac:cxnSpMkLst>
        </pc:cxnChg>
        <pc:cxnChg chg="mod">
          <ac:chgData name="Torsten Förder" userId="c7e7900e-8296-4cd5-a812-5b80994e38c7" providerId="ADAL" clId="{FFB5E0F1-A715-4D64-BBB0-4F71350B38E5}" dt="2023-03-24T09:02:25.688" v="434"/>
          <ac:cxnSpMkLst>
            <pc:docMk/>
            <pc:sldMk cId="2701461303" sldId="6195"/>
            <ac:cxnSpMk id="326" creationId="{0487B23C-8E62-D533-A753-D9B6193917F1}"/>
          </ac:cxnSpMkLst>
        </pc:cxnChg>
        <pc:cxnChg chg="mod">
          <ac:chgData name="Torsten Förder" userId="c7e7900e-8296-4cd5-a812-5b80994e38c7" providerId="ADAL" clId="{FFB5E0F1-A715-4D64-BBB0-4F71350B38E5}" dt="2023-03-24T09:02:25.688" v="434"/>
          <ac:cxnSpMkLst>
            <pc:docMk/>
            <pc:sldMk cId="2701461303" sldId="6195"/>
            <ac:cxnSpMk id="327" creationId="{810F1D55-978E-F6F9-810D-20F5E17E0A6C}"/>
          </ac:cxnSpMkLst>
        </pc:cxnChg>
        <pc:cxnChg chg="mod">
          <ac:chgData name="Torsten Förder" userId="c7e7900e-8296-4cd5-a812-5b80994e38c7" providerId="ADAL" clId="{FFB5E0F1-A715-4D64-BBB0-4F71350B38E5}" dt="2023-03-24T09:02:25.688" v="434"/>
          <ac:cxnSpMkLst>
            <pc:docMk/>
            <pc:sldMk cId="2701461303" sldId="6195"/>
            <ac:cxnSpMk id="328" creationId="{A5997EC1-8D1D-1549-32CD-88619FE76700}"/>
          </ac:cxnSpMkLst>
        </pc:cxnChg>
        <pc:cxnChg chg="add mod">
          <ac:chgData name="Torsten Förder" userId="c7e7900e-8296-4cd5-a812-5b80994e38c7" providerId="ADAL" clId="{FFB5E0F1-A715-4D64-BBB0-4F71350B38E5}" dt="2023-03-24T09:40:24.338" v="604" actId="14100"/>
          <ac:cxnSpMkLst>
            <pc:docMk/>
            <pc:sldMk cId="2701461303" sldId="6195"/>
            <ac:cxnSpMk id="335" creationId="{154267D0-7DFF-BC30-72E1-DBF19BF7AF7C}"/>
          </ac:cxnSpMkLst>
        </pc:cxnChg>
        <pc:cxnChg chg="add mod">
          <ac:chgData name="Torsten Förder" userId="c7e7900e-8296-4cd5-a812-5b80994e38c7" providerId="ADAL" clId="{FFB5E0F1-A715-4D64-BBB0-4F71350B38E5}" dt="2023-03-24T09:41:05.103" v="609" actId="14100"/>
          <ac:cxnSpMkLst>
            <pc:docMk/>
            <pc:sldMk cId="2701461303" sldId="6195"/>
            <ac:cxnSpMk id="336" creationId="{167CE928-EAF0-D860-2EC3-AB36B76F97DF}"/>
          </ac:cxnSpMkLst>
        </pc:cxnChg>
        <pc:cxnChg chg="add mod">
          <ac:chgData name="Torsten Förder" userId="c7e7900e-8296-4cd5-a812-5b80994e38c7" providerId="ADAL" clId="{FFB5E0F1-A715-4D64-BBB0-4F71350B38E5}" dt="2023-03-24T09:40:31.399" v="605" actId="1076"/>
          <ac:cxnSpMkLst>
            <pc:docMk/>
            <pc:sldMk cId="2701461303" sldId="6195"/>
            <ac:cxnSpMk id="349" creationId="{DD68D0B0-8F79-4044-8C81-F50BFC08D0A8}"/>
          </ac:cxnSpMkLst>
        </pc:cxnChg>
        <pc:cxnChg chg="add mod">
          <ac:chgData name="Torsten Förder" userId="c7e7900e-8296-4cd5-a812-5b80994e38c7" providerId="ADAL" clId="{FFB5E0F1-A715-4D64-BBB0-4F71350B38E5}" dt="2023-03-24T09:23:42.075" v="574" actId="1076"/>
          <ac:cxnSpMkLst>
            <pc:docMk/>
            <pc:sldMk cId="2701461303" sldId="6195"/>
            <ac:cxnSpMk id="353" creationId="{6652F341-2B23-C916-F648-CB6710BA0373}"/>
          </ac:cxnSpMkLst>
        </pc:cxnChg>
      </pc:sldChg>
      <pc:sldChg chg="modSp add mod modShow modNotesTx">
        <pc:chgData name="Torsten Förder" userId="c7e7900e-8296-4cd5-a812-5b80994e38c7" providerId="ADAL" clId="{FFB5E0F1-A715-4D64-BBB0-4F71350B38E5}" dt="2023-03-24T12:18:39.255" v="8664" actId="14"/>
        <pc:sldMkLst>
          <pc:docMk/>
          <pc:sldMk cId="1876911971" sldId="6196"/>
        </pc:sldMkLst>
        <pc:spChg chg="mod">
          <ac:chgData name="Torsten Förder" userId="c7e7900e-8296-4cd5-a812-5b80994e38c7" providerId="ADAL" clId="{FFB5E0F1-A715-4D64-BBB0-4F71350B38E5}" dt="2023-03-24T12:06:44.625" v="8100" actId="6549"/>
          <ac:spMkLst>
            <pc:docMk/>
            <pc:sldMk cId="1876911971" sldId="6196"/>
            <ac:spMk id="2" creationId="{7E302B05-0E4A-7A67-50ED-0B409571BBF2}"/>
          </ac:spMkLst>
        </pc:spChg>
        <pc:spChg chg="mod">
          <ac:chgData name="Torsten Förder" userId="c7e7900e-8296-4cd5-a812-5b80994e38c7" providerId="ADAL" clId="{FFB5E0F1-A715-4D64-BBB0-4F71350B38E5}" dt="2023-03-24T10:56:54.943" v="7460" actId="790"/>
          <ac:spMkLst>
            <pc:docMk/>
            <pc:sldMk cId="1876911971" sldId="6196"/>
            <ac:spMk id="3" creationId="{051C0CB7-F37B-DDD1-D712-3D0905E53CAC}"/>
          </ac:spMkLst>
        </pc:spChg>
        <pc:spChg chg="mod">
          <ac:chgData name="Torsten Förder" userId="c7e7900e-8296-4cd5-a812-5b80994e38c7" providerId="ADAL" clId="{FFB5E0F1-A715-4D64-BBB0-4F71350B38E5}" dt="2023-03-24T10:56:54.943" v="7460" actId="790"/>
          <ac:spMkLst>
            <pc:docMk/>
            <pc:sldMk cId="1876911971" sldId="6196"/>
            <ac:spMk id="5" creationId="{2A32A62F-08E7-17B7-37CE-EE0F7E867060}"/>
          </ac:spMkLst>
        </pc:spChg>
        <pc:spChg chg="mod">
          <ac:chgData name="Torsten Förder" userId="c7e7900e-8296-4cd5-a812-5b80994e38c7" providerId="ADAL" clId="{FFB5E0F1-A715-4D64-BBB0-4F71350B38E5}" dt="2023-03-24T11:19:24.284" v="8031" actId="6549"/>
          <ac:spMkLst>
            <pc:docMk/>
            <pc:sldMk cId="1876911971" sldId="6196"/>
            <ac:spMk id="6" creationId="{96B67527-5760-8FD3-BDD3-5F95F0857317}"/>
          </ac:spMkLst>
        </pc:spChg>
        <pc:spChg chg="mod">
          <ac:chgData name="Torsten Förder" userId="c7e7900e-8296-4cd5-a812-5b80994e38c7" providerId="ADAL" clId="{FFB5E0F1-A715-4D64-BBB0-4F71350B38E5}" dt="2023-03-24T10:56:54.943" v="7460" actId="790"/>
          <ac:spMkLst>
            <pc:docMk/>
            <pc:sldMk cId="1876911971" sldId="6196"/>
            <ac:spMk id="7" creationId="{BB38614E-873A-D62B-0A4E-5C0676FF61B1}"/>
          </ac:spMkLst>
        </pc:spChg>
        <pc:spChg chg="mod">
          <ac:chgData name="Torsten Förder" userId="c7e7900e-8296-4cd5-a812-5b80994e38c7" providerId="ADAL" clId="{FFB5E0F1-A715-4D64-BBB0-4F71350B38E5}" dt="2023-03-24T12:08:02.044" v="8181" actId="20577"/>
          <ac:spMkLst>
            <pc:docMk/>
            <pc:sldMk cId="1876911971" sldId="6196"/>
            <ac:spMk id="8" creationId="{965D4435-DE2C-13DC-16BB-852389F72439}"/>
          </ac:spMkLst>
        </pc:spChg>
        <pc:spChg chg="mod">
          <ac:chgData name="Torsten Förder" userId="c7e7900e-8296-4cd5-a812-5b80994e38c7" providerId="ADAL" clId="{FFB5E0F1-A715-4D64-BBB0-4F71350B38E5}" dt="2023-03-24T10:56:54.943" v="7460" actId="790"/>
          <ac:spMkLst>
            <pc:docMk/>
            <pc:sldMk cId="1876911971" sldId="6196"/>
            <ac:spMk id="11" creationId="{1791DF65-0938-3707-2465-6286C1DA2273}"/>
          </ac:spMkLst>
        </pc:spChg>
        <pc:spChg chg="mod">
          <ac:chgData name="Torsten Förder" userId="c7e7900e-8296-4cd5-a812-5b80994e38c7" providerId="ADAL" clId="{FFB5E0F1-A715-4D64-BBB0-4F71350B38E5}" dt="2023-03-24T12:07:40.836" v="8166" actId="20577"/>
          <ac:spMkLst>
            <pc:docMk/>
            <pc:sldMk cId="1876911971" sldId="6196"/>
            <ac:spMk id="12" creationId="{E8B53BC9-FFDF-76C6-80FB-16B98AAF01C5}"/>
          </ac:spMkLst>
        </pc:spChg>
      </pc:sldChg>
      <pc:sldChg chg="modSp add mod modShow">
        <pc:chgData name="Torsten Förder" userId="c7e7900e-8296-4cd5-a812-5b80994e38c7" providerId="ADAL" clId="{FFB5E0F1-A715-4D64-BBB0-4F71350B38E5}" dt="2023-03-24T12:13:20.963" v="8463" actId="20577"/>
        <pc:sldMkLst>
          <pc:docMk/>
          <pc:sldMk cId="447336186" sldId="6197"/>
        </pc:sldMkLst>
        <pc:spChg chg="mod">
          <ac:chgData name="Torsten Förder" userId="c7e7900e-8296-4cd5-a812-5b80994e38c7" providerId="ADAL" clId="{FFB5E0F1-A715-4D64-BBB0-4F71350B38E5}" dt="2023-03-24T12:10:39.587" v="8286" actId="20577"/>
          <ac:spMkLst>
            <pc:docMk/>
            <pc:sldMk cId="447336186" sldId="6197"/>
            <ac:spMk id="2" creationId="{BD197E6F-5D9C-17FD-CDD9-A62B79F81B05}"/>
          </ac:spMkLst>
        </pc:spChg>
        <pc:spChg chg="mod">
          <ac:chgData name="Torsten Förder" userId="c7e7900e-8296-4cd5-a812-5b80994e38c7" providerId="ADAL" clId="{FFB5E0F1-A715-4D64-BBB0-4F71350B38E5}" dt="2023-03-24T12:08:28.292" v="8203" actId="790"/>
          <ac:spMkLst>
            <pc:docMk/>
            <pc:sldMk cId="447336186" sldId="6197"/>
            <ac:spMk id="3" creationId="{58956A9F-88EB-DFED-2494-D79A2F34F4AC}"/>
          </ac:spMkLst>
        </pc:spChg>
        <pc:spChg chg="mod">
          <ac:chgData name="Torsten Förder" userId="c7e7900e-8296-4cd5-a812-5b80994e38c7" providerId="ADAL" clId="{FFB5E0F1-A715-4D64-BBB0-4F71350B38E5}" dt="2023-03-24T12:08:28.292" v="8203" actId="790"/>
          <ac:spMkLst>
            <pc:docMk/>
            <pc:sldMk cId="447336186" sldId="6197"/>
            <ac:spMk id="5" creationId="{31DADC08-EB90-60E9-0DB6-B2B66D580B14}"/>
          </ac:spMkLst>
        </pc:spChg>
        <pc:spChg chg="mod">
          <ac:chgData name="Torsten Förder" userId="c7e7900e-8296-4cd5-a812-5b80994e38c7" providerId="ADAL" clId="{FFB5E0F1-A715-4D64-BBB0-4F71350B38E5}" dt="2023-03-24T12:08:28.292" v="8203" actId="790"/>
          <ac:spMkLst>
            <pc:docMk/>
            <pc:sldMk cId="447336186" sldId="6197"/>
            <ac:spMk id="18" creationId="{1256FF30-7128-B82F-E644-35E7BCCA9FD3}"/>
          </ac:spMkLst>
        </pc:spChg>
        <pc:spChg chg="mod">
          <ac:chgData name="Torsten Förder" userId="c7e7900e-8296-4cd5-a812-5b80994e38c7" providerId="ADAL" clId="{FFB5E0F1-A715-4D64-BBB0-4F71350B38E5}" dt="2023-03-24T12:08:28.292" v="8203" actId="790"/>
          <ac:spMkLst>
            <pc:docMk/>
            <pc:sldMk cId="447336186" sldId="6197"/>
            <ac:spMk id="23" creationId="{39BC8094-A748-50BF-FA9C-A691EDC42687}"/>
          </ac:spMkLst>
        </pc:spChg>
        <pc:spChg chg="mod">
          <ac:chgData name="Torsten Förder" userId="c7e7900e-8296-4cd5-a812-5b80994e38c7" providerId="ADAL" clId="{FFB5E0F1-A715-4D64-BBB0-4F71350B38E5}" dt="2023-03-24T12:08:28.292" v="8203" actId="790"/>
          <ac:spMkLst>
            <pc:docMk/>
            <pc:sldMk cId="447336186" sldId="6197"/>
            <ac:spMk id="24" creationId="{CC9161E0-ED1B-C979-B198-E12A5177736F}"/>
          </ac:spMkLst>
        </pc:spChg>
        <pc:spChg chg="mod">
          <ac:chgData name="Torsten Förder" userId="c7e7900e-8296-4cd5-a812-5b80994e38c7" providerId="ADAL" clId="{FFB5E0F1-A715-4D64-BBB0-4F71350B38E5}" dt="2023-03-24T12:08:28.292" v="8203" actId="790"/>
          <ac:spMkLst>
            <pc:docMk/>
            <pc:sldMk cId="447336186" sldId="6197"/>
            <ac:spMk id="25" creationId="{DC965F02-6778-A122-06EF-79A83E31D82E}"/>
          </ac:spMkLst>
        </pc:spChg>
        <pc:spChg chg="mod">
          <ac:chgData name="Torsten Förder" userId="c7e7900e-8296-4cd5-a812-5b80994e38c7" providerId="ADAL" clId="{FFB5E0F1-A715-4D64-BBB0-4F71350B38E5}" dt="2023-03-24T12:08:28.292" v="8203" actId="790"/>
          <ac:spMkLst>
            <pc:docMk/>
            <pc:sldMk cId="447336186" sldId="6197"/>
            <ac:spMk id="26" creationId="{CEC22777-C2C9-E044-5306-38BECEC847EF}"/>
          </ac:spMkLst>
        </pc:spChg>
        <pc:spChg chg="mod">
          <ac:chgData name="Torsten Förder" userId="c7e7900e-8296-4cd5-a812-5b80994e38c7" providerId="ADAL" clId="{FFB5E0F1-A715-4D64-BBB0-4F71350B38E5}" dt="2023-03-24T12:08:28.292" v="8203" actId="790"/>
          <ac:spMkLst>
            <pc:docMk/>
            <pc:sldMk cId="447336186" sldId="6197"/>
            <ac:spMk id="27" creationId="{E5983715-9B9A-3679-7A65-B0BF774C6ED9}"/>
          </ac:spMkLst>
        </pc:spChg>
        <pc:spChg chg="mod">
          <ac:chgData name="Torsten Förder" userId="c7e7900e-8296-4cd5-a812-5b80994e38c7" providerId="ADAL" clId="{FFB5E0F1-A715-4D64-BBB0-4F71350B38E5}" dt="2023-03-24T12:08:28.292" v="8203" actId="790"/>
          <ac:spMkLst>
            <pc:docMk/>
            <pc:sldMk cId="447336186" sldId="6197"/>
            <ac:spMk id="28" creationId="{8B025A06-76EB-9B95-6239-9B20E4D2DBC1}"/>
          </ac:spMkLst>
        </pc:spChg>
        <pc:spChg chg="mod">
          <ac:chgData name="Torsten Förder" userId="c7e7900e-8296-4cd5-a812-5b80994e38c7" providerId="ADAL" clId="{FFB5E0F1-A715-4D64-BBB0-4F71350B38E5}" dt="2023-03-24T12:08:28.292" v="8203" actId="790"/>
          <ac:spMkLst>
            <pc:docMk/>
            <pc:sldMk cId="447336186" sldId="6197"/>
            <ac:spMk id="29" creationId="{8E5C69CE-BA59-D978-A2EE-F0F040A66BFD}"/>
          </ac:spMkLst>
        </pc:spChg>
        <pc:spChg chg="mod">
          <ac:chgData name="Torsten Förder" userId="c7e7900e-8296-4cd5-a812-5b80994e38c7" providerId="ADAL" clId="{FFB5E0F1-A715-4D64-BBB0-4F71350B38E5}" dt="2023-03-24T12:08:28.292" v="8203" actId="790"/>
          <ac:spMkLst>
            <pc:docMk/>
            <pc:sldMk cId="447336186" sldId="6197"/>
            <ac:spMk id="30" creationId="{686D2DBB-36D3-96F4-2FE6-FA335622A04D}"/>
          </ac:spMkLst>
        </pc:spChg>
        <pc:spChg chg="mod">
          <ac:chgData name="Torsten Förder" userId="c7e7900e-8296-4cd5-a812-5b80994e38c7" providerId="ADAL" clId="{FFB5E0F1-A715-4D64-BBB0-4F71350B38E5}" dt="2023-03-24T12:08:28.292" v="8203" actId="790"/>
          <ac:spMkLst>
            <pc:docMk/>
            <pc:sldMk cId="447336186" sldId="6197"/>
            <ac:spMk id="37" creationId="{7F5362B8-B268-BE21-A794-EC562D5ADD62}"/>
          </ac:spMkLst>
        </pc:spChg>
        <pc:spChg chg="mod">
          <ac:chgData name="Torsten Förder" userId="c7e7900e-8296-4cd5-a812-5b80994e38c7" providerId="ADAL" clId="{FFB5E0F1-A715-4D64-BBB0-4F71350B38E5}" dt="2023-03-24T12:08:28.292" v="8203" actId="790"/>
          <ac:spMkLst>
            <pc:docMk/>
            <pc:sldMk cId="447336186" sldId="6197"/>
            <ac:spMk id="38" creationId="{16C6F140-32F1-6DB5-6F88-CFE38CF37320}"/>
          </ac:spMkLst>
        </pc:spChg>
        <pc:spChg chg="mod">
          <ac:chgData name="Torsten Förder" userId="c7e7900e-8296-4cd5-a812-5b80994e38c7" providerId="ADAL" clId="{FFB5E0F1-A715-4D64-BBB0-4F71350B38E5}" dt="2023-03-24T12:08:28.292" v="8203" actId="790"/>
          <ac:spMkLst>
            <pc:docMk/>
            <pc:sldMk cId="447336186" sldId="6197"/>
            <ac:spMk id="39" creationId="{039DE1B2-51D6-797A-82B6-970C9EE71686}"/>
          </ac:spMkLst>
        </pc:spChg>
        <pc:spChg chg="mod">
          <ac:chgData name="Torsten Förder" userId="c7e7900e-8296-4cd5-a812-5b80994e38c7" providerId="ADAL" clId="{FFB5E0F1-A715-4D64-BBB0-4F71350B38E5}" dt="2023-03-24T12:08:28.292" v="8203" actId="790"/>
          <ac:spMkLst>
            <pc:docMk/>
            <pc:sldMk cId="447336186" sldId="6197"/>
            <ac:spMk id="40" creationId="{DCDBE17A-DFC5-3C7F-401C-68CF6F6634E8}"/>
          </ac:spMkLst>
        </pc:spChg>
        <pc:spChg chg="mod">
          <ac:chgData name="Torsten Förder" userId="c7e7900e-8296-4cd5-a812-5b80994e38c7" providerId="ADAL" clId="{FFB5E0F1-A715-4D64-BBB0-4F71350B38E5}" dt="2023-03-24T12:08:28.292" v="8203" actId="790"/>
          <ac:spMkLst>
            <pc:docMk/>
            <pc:sldMk cId="447336186" sldId="6197"/>
            <ac:spMk id="43" creationId="{901D9FD4-C560-B236-DD52-7EB6BAD36976}"/>
          </ac:spMkLst>
        </pc:spChg>
        <pc:spChg chg="mod">
          <ac:chgData name="Torsten Förder" userId="c7e7900e-8296-4cd5-a812-5b80994e38c7" providerId="ADAL" clId="{FFB5E0F1-A715-4D64-BBB0-4F71350B38E5}" dt="2023-03-24T12:08:28.292" v="8203" actId="790"/>
          <ac:spMkLst>
            <pc:docMk/>
            <pc:sldMk cId="447336186" sldId="6197"/>
            <ac:spMk id="44" creationId="{9E5FB135-D744-0356-FFEC-9AECADA011CC}"/>
          </ac:spMkLst>
        </pc:spChg>
        <pc:spChg chg="mod">
          <ac:chgData name="Torsten Förder" userId="c7e7900e-8296-4cd5-a812-5b80994e38c7" providerId="ADAL" clId="{FFB5E0F1-A715-4D64-BBB0-4F71350B38E5}" dt="2023-03-24T12:08:28.292" v="8203" actId="790"/>
          <ac:spMkLst>
            <pc:docMk/>
            <pc:sldMk cId="447336186" sldId="6197"/>
            <ac:spMk id="45" creationId="{2D42235F-428B-2E43-3A7B-3EF798620DAE}"/>
          </ac:spMkLst>
        </pc:spChg>
        <pc:spChg chg="mod">
          <ac:chgData name="Torsten Förder" userId="c7e7900e-8296-4cd5-a812-5b80994e38c7" providerId="ADAL" clId="{FFB5E0F1-A715-4D64-BBB0-4F71350B38E5}" dt="2023-03-24T12:08:28.292" v="8203" actId="790"/>
          <ac:spMkLst>
            <pc:docMk/>
            <pc:sldMk cId="447336186" sldId="6197"/>
            <ac:spMk id="46" creationId="{47437EA6-CD7D-FB47-004D-EA850B6E369E}"/>
          </ac:spMkLst>
        </pc:spChg>
        <pc:spChg chg="mod">
          <ac:chgData name="Torsten Förder" userId="c7e7900e-8296-4cd5-a812-5b80994e38c7" providerId="ADAL" clId="{FFB5E0F1-A715-4D64-BBB0-4F71350B38E5}" dt="2023-03-24T12:08:28.292" v="8203" actId="790"/>
          <ac:spMkLst>
            <pc:docMk/>
            <pc:sldMk cId="447336186" sldId="6197"/>
            <ac:spMk id="49" creationId="{75EE8A1F-7C09-D80E-DD82-F4575BA5626C}"/>
          </ac:spMkLst>
        </pc:spChg>
        <pc:spChg chg="mod">
          <ac:chgData name="Torsten Förder" userId="c7e7900e-8296-4cd5-a812-5b80994e38c7" providerId="ADAL" clId="{FFB5E0F1-A715-4D64-BBB0-4F71350B38E5}" dt="2023-03-24T12:08:28.292" v="8203" actId="790"/>
          <ac:spMkLst>
            <pc:docMk/>
            <pc:sldMk cId="447336186" sldId="6197"/>
            <ac:spMk id="50" creationId="{7122BF4B-1094-69F7-29FE-38377AB5B900}"/>
          </ac:spMkLst>
        </pc:spChg>
        <pc:spChg chg="mod">
          <ac:chgData name="Torsten Förder" userId="c7e7900e-8296-4cd5-a812-5b80994e38c7" providerId="ADAL" clId="{FFB5E0F1-A715-4D64-BBB0-4F71350B38E5}" dt="2023-03-24T12:08:28.292" v="8203" actId="790"/>
          <ac:spMkLst>
            <pc:docMk/>
            <pc:sldMk cId="447336186" sldId="6197"/>
            <ac:spMk id="51" creationId="{04C0D3D6-9F9B-1523-D48D-1114E736CC39}"/>
          </ac:spMkLst>
        </pc:spChg>
        <pc:spChg chg="mod">
          <ac:chgData name="Torsten Förder" userId="c7e7900e-8296-4cd5-a812-5b80994e38c7" providerId="ADAL" clId="{FFB5E0F1-A715-4D64-BBB0-4F71350B38E5}" dt="2023-03-24T12:08:28.292" v="8203" actId="790"/>
          <ac:spMkLst>
            <pc:docMk/>
            <pc:sldMk cId="447336186" sldId="6197"/>
            <ac:spMk id="52" creationId="{D411FF57-6025-40E4-A85B-1180385FCD1E}"/>
          </ac:spMkLst>
        </pc:spChg>
        <pc:spChg chg="mod">
          <ac:chgData name="Torsten Förder" userId="c7e7900e-8296-4cd5-a812-5b80994e38c7" providerId="ADAL" clId="{FFB5E0F1-A715-4D64-BBB0-4F71350B38E5}" dt="2023-03-24T12:08:28.292" v="8203" actId="790"/>
          <ac:spMkLst>
            <pc:docMk/>
            <pc:sldMk cId="447336186" sldId="6197"/>
            <ac:spMk id="55" creationId="{824D4DFA-3E35-44F8-D38E-B12396F0C77E}"/>
          </ac:spMkLst>
        </pc:spChg>
        <pc:spChg chg="mod">
          <ac:chgData name="Torsten Förder" userId="c7e7900e-8296-4cd5-a812-5b80994e38c7" providerId="ADAL" clId="{FFB5E0F1-A715-4D64-BBB0-4F71350B38E5}" dt="2023-03-24T12:08:28.292" v="8203" actId="790"/>
          <ac:spMkLst>
            <pc:docMk/>
            <pc:sldMk cId="447336186" sldId="6197"/>
            <ac:spMk id="56" creationId="{85F04F65-F74F-150D-E278-6F51C84B9E0D}"/>
          </ac:spMkLst>
        </pc:spChg>
        <pc:spChg chg="mod">
          <ac:chgData name="Torsten Förder" userId="c7e7900e-8296-4cd5-a812-5b80994e38c7" providerId="ADAL" clId="{FFB5E0F1-A715-4D64-BBB0-4F71350B38E5}" dt="2023-03-24T12:08:28.292" v="8203" actId="790"/>
          <ac:spMkLst>
            <pc:docMk/>
            <pc:sldMk cId="447336186" sldId="6197"/>
            <ac:spMk id="57" creationId="{0FA6BF03-9923-BE90-627E-B585329F78A0}"/>
          </ac:spMkLst>
        </pc:spChg>
        <pc:spChg chg="mod">
          <ac:chgData name="Torsten Förder" userId="c7e7900e-8296-4cd5-a812-5b80994e38c7" providerId="ADAL" clId="{FFB5E0F1-A715-4D64-BBB0-4F71350B38E5}" dt="2023-03-24T12:08:28.292" v="8203" actId="790"/>
          <ac:spMkLst>
            <pc:docMk/>
            <pc:sldMk cId="447336186" sldId="6197"/>
            <ac:spMk id="58" creationId="{48397E8C-8072-1F9F-9382-1D7811F319F3}"/>
          </ac:spMkLst>
        </pc:spChg>
        <pc:spChg chg="mod">
          <ac:chgData name="Torsten Förder" userId="c7e7900e-8296-4cd5-a812-5b80994e38c7" providerId="ADAL" clId="{FFB5E0F1-A715-4D64-BBB0-4F71350B38E5}" dt="2023-03-24T12:08:28.292" v="8203" actId="790"/>
          <ac:spMkLst>
            <pc:docMk/>
            <pc:sldMk cId="447336186" sldId="6197"/>
            <ac:spMk id="59" creationId="{164B7179-CFE1-D12B-BA02-3913585451B4}"/>
          </ac:spMkLst>
        </pc:spChg>
        <pc:spChg chg="mod">
          <ac:chgData name="Torsten Förder" userId="c7e7900e-8296-4cd5-a812-5b80994e38c7" providerId="ADAL" clId="{FFB5E0F1-A715-4D64-BBB0-4F71350B38E5}" dt="2023-03-24T12:08:28.292" v="8203" actId="790"/>
          <ac:spMkLst>
            <pc:docMk/>
            <pc:sldMk cId="447336186" sldId="6197"/>
            <ac:spMk id="64" creationId="{BEEF0B86-4EA8-F7CF-0008-7E609E7AC971}"/>
          </ac:spMkLst>
        </pc:spChg>
        <pc:spChg chg="mod">
          <ac:chgData name="Torsten Förder" userId="c7e7900e-8296-4cd5-a812-5b80994e38c7" providerId="ADAL" clId="{FFB5E0F1-A715-4D64-BBB0-4F71350B38E5}" dt="2023-03-24T12:08:28.292" v="8203" actId="790"/>
          <ac:spMkLst>
            <pc:docMk/>
            <pc:sldMk cId="447336186" sldId="6197"/>
            <ac:spMk id="65" creationId="{88B5B3F9-275B-340D-4673-7A03E243B584}"/>
          </ac:spMkLst>
        </pc:spChg>
        <pc:spChg chg="mod">
          <ac:chgData name="Torsten Förder" userId="c7e7900e-8296-4cd5-a812-5b80994e38c7" providerId="ADAL" clId="{FFB5E0F1-A715-4D64-BBB0-4F71350B38E5}" dt="2023-03-24T12:08:28.292" v="8203" actId="790"/>
          <ac:spMkLst>
            <pc:docMk/>
            <pc:sldMk cId="447336186" sldId="6197"/>
            <ac:spMk id="66" creationId="{8B892601-D324-EB5B-E1BC-84A303A21F03}"/>
          </ac:spMkLst>
        </pc:spChg>
        <pc:spChg chg="mod">
          <ac:chgData name="Torsten Förder" userId="c7e7900e-8296-4cd5-a812-5b80994e38c7" providerId="ADAL" clId="{FFB5E0F1-A715-4D64-BBB0-4F71350B38E5}" dt="2023-03-24T12:08:28.292" v="8203" actId="790"/>
          <ac:spMkLst>
            <pc:docMk/>
            <pc:sldMk cId="447336186" sldId="6197"/>
            <ac:spMk id="67" creationId="{55D602C7-FE14-989E-9028-468A1BA544B0}"/>
          </ac:spMkLst>
        </pc:spChg>
        <pc:spChg chg="mod">
          <ac:chgData name="Torsten Förder" userId="c7e7900e-8296-4cd5-a812-5b80994e38c7" providerId="ADAL" clId="{FFB5E0F1-A715-4D64-BBB0-4F71350B38E5}" dt="2023-03-24T12:08:28.292" v="8203" actId="790"/>
          <ac:spMkLst>
            <pc:docMk/>
            <pc:sldMk cId="447336186" sldId="6197"/>
            <ac:spMk id="68" creationId="{B67A2845-8E67-5FF5-5977-BFFA2B6DAB81}"/>
          </ac:spMkLst>
        </pc:spChg>
        <pc:spChg chg="mod">
          <ac:chgData name="Torsten Förder" userId="c7e7900e-8296-4cd5-a812-5b80994e38c7" providerId="ADAL" clId="{FFB5E0F1-A715-4D64-BBB0-4F71350B38E5}" dt="2023-03-24T12:08:28.292" v="8203" actId="790"/>
          <ac:spMkLst>
            <pc:docMk/>
            <pc:sldMk cId="447336186" sldId="6197"/>
            <ac:spMk id="69" creationId="{26948689-45E9-FB35-98D5-705827AD3D29}"/>
          </ac:spMkLst>
        </pc:spChg>
        <pc:spChg chg="mod">
          <ac:chgData name="Torsten Förder" userId="c7e7900e-8296-4cd5-a812-5b80994e38c7" providerId="ADAL" clId="{FFB5E0F1-A715-4D64-BBB0-4F71350B38E5}" dt="2023-03-24T12:08:28.292" v="8203" actId="790"/>
          <ac:spMkLst>
            <pc:docMk/>
            <pc:sldMk cId="447336186" sldId="6197"/>
            <ac:spMk id="70" creationId="{8B5831E0-45C4-058B-B29E-00C9F2CAFA0F}"/>
          </ac:spMkLst>
        </pc:spChg>
        <pc:spChg chg="mod">
          <ac:chgData name="Torsten Förder" userId="c7e7900e-8296-4cd5-a812-5b80994e38c7" providerId="ADAL" clId="{FFB5E0F1-A715-4D64-BBB0-4F71350B38E5}" dt="2023-03-24T12:08:28.292" v="8203" actId="790"/>
          <ac:spMkLst>
            <pc:docMk/>
            <pc:sldMk cId="447336186" sldId="6197"/>
            <ac:spMk id="71" creationId="{EE6D5D14-05DD-31F7-B442-61FF4CF36892}"/>
          </ac:spMkLst>
        </pc:spChg>
        <pc:spChg chg="mod">
          <ac:chgData name="Torsten Förder" userId="c7e7900e-8296-4cd5-a812-5b80994e38c7" providerId="ADAL" clId="{FFB5E0F1-A715-4D64-BBB0-4F71350B38E5}" dt="2023-03-24T12:08:28.292" v="8203" actId="790"/>
          <ac:spMkLst>
            <pc:docMk/>
            <pc:sldMk cId="447336186" sldId="6197"/>
            <ac:spMk id="78" creationId="{2B07E7F2-DE05-8769-0318-8A108F4C17DD}"/>
          </ac:spMkLst>
        </pc:spChg>
        <pc:spChg chg="mod">
          <ac:chgData name="Torsten Förder" userId="c7e7900e-8296-4cd5-a812-5b80994e38c7" providerId="ADAL" clId="{FFB5E0F1-A715-4D64-BBB0-4F71350B38E5}" dt="2023-03-24T12:08:28.292" v="8203" actId="790"/>
          <ac:spMkLst>
            <pc:docMk/>
            <pc:sldMk cId="447336186" sldId="6197"/>
            <ac:spMk id="79" creationId="{1836522C-B1DF-E4B4-6316-C6CAA983DCE7}"/>
          </ac:spMkLst>
        </pc:spChg>
        <pc:spChg chg="mod">
          <ac:chgData name="Torsten Förder" userId="c7e7900e-8296-4cd5-a812-5b80994e38c7" providerId="ADAL" clId="{FFB5E0F1-A715-4D64-BBB0-4F71350B38E5}" dt="2023-03-24T12:08:28.292" v="8203" actId="790"/>
          <ac:spMkLst>
            <pc:docMk/>
            <pc:sldMk cId="447336186" sldId="6197"/>
            <ac:spMk id="80" creationId="{38D374C1-608A-2A2F-E3B1-2C088DF9E1C3}"/>
          </ac:spMkLst>
        </pc:spChg>
        <pc:spChg chg="mod">
          <ac:chgData name="Torsten Förder" userId="c7e7900e-8296-4cd5-a812-5b80994e38c7" providerId="ADAL" clId="{FFB5E0F1-A715-4D64-BBB0-4F71350B38E5}" dt="2023-03-24T12:08:28.292" v="8203" actId="790"/>
          <ac:spMkLst>
            <pc:docMk/>
            <pc:sldMk cId="447336186" sldId="6197"/>
            <ac:spMk id="81" creationId="{66D234D5-90FC-9670-AA5F-816773B52F32}"/>
          </ac:spMkLst>
        </pc:spChg>
        <pc:spChg chg="mod">
          <ac:chgData name="Torsten Förder" userId="c7e7900e-8296-4cd5-a812-5b80994e38c7" providerId="ADAL" clId="{FFB5E0F1-A715-4D64-BBB0-4F71350B38E5}" dt="2023-03-24T12:08:28.292" v="8203" actId="790"/>
          <ac:spMkLst>
            <pc:docMk/>
            <pc:sldMk cId="447336186" sldId="6197"/>
            <ac:spMk id="84" creationId="{4F3C39B0-44CF-E8A7-D7B6-34B5DB8E0B20}"/>
          </ac:spMkLst>
        </pc:spChg>
        <pc:spChg chg="mod">
          <ac:chgData name="Torsten Förder" userId="c7e7900e-8296-4cd5-a812-5b80994e38c7" providerId="ADAL" clId="{FFB5E0F1-A715-4D64-BBB0-4F71350B38E5}" dt="2023-03-24T12:08:28.292" v="8203" actId="790"/>
          <ac:spMkLst>
            <pc:docMk/>
            <pc:sldMk cId="447336186" sldId="6197"/>
            <ac:spMk id="85" creationId="{09AFDB5B-EB15-CC65-2BA8-369337DFD731}"/>
          </ac:spMkLst>
        </pc:spChg>
        <pc:spChg chg="mod">
          <ac:chgData name="Torsten Förder" userId="c7e7900e-8296-4cd5-a812-5b80994e38c7" providerId="ADAL" clId="{FFB5E0F1-A715-4D64-BBB0-4F71350B38E5}" dt="2023-03-24T12:08:28.292" v="8203" actId="790"/>
          <ac:spMkLst>
            <pc:docMk/>
            <pc:sldMk cId="447336186" sldId="6197"/>
            <ac:spMk id="86" creationId="{FC08558D-EACB-2ADE-2DC2-23A759C7D50F}"/>
          </ac:spMkLst>
        </pc:spChg>
        <pc:spChg chg="mod">
          <ac:chgData name="Torsten Förder" userId="c7e7900e-8296-4cd5-a812-5b80994e38c7" providerId="ADAL" clId="{FFB5E0F1-A715-4D64-BBB0-4F71350B38E5}" dt="2023-03-24T12:08:28.292" v="8203" actId="790"/>
          <ac:spMkLst>
            <pc:docMk/>
            <pc:sldMk cId="447336186" sldId="6197"/>
            <ac:spMk id="87" creationId="{CA6FBAD0-D9E8-7091-D06E-44664EA2DCEA}"/>
          </ac:spMkLst>
        </pc:spChg>
        <pc:spChg chg="mod">
          <ac:chgData name="Torsten Förder" userId="c7e7900e-8296-4cd5-a812-5b80994e38c7" providerId="ADAL" clId="{FFB5E0F1-A715-4D64-BBB0-4F71350B38E5}" dt="2023-03-24T12:08:28.292" v="8203" actId="790"/>
          <ac:spMkLst>
            <pc:docMk/>
            <pc:sldMk cId="447336186" sldId="6197"/>
            <ac:spMk id="90" creationId="{E15AEC49-C8D0-E5E1-C36E-07467C8029CE}"/>
          </ac:spMkLst>
        </pc:spChg>
        <pc:spChg chg="mod">
          <ac:chgData name="Torsten Förder" userId="c7e7900e-8296-4cd5-a812-5b80994e38c7" providerId="ADAL" clId="{FFB5E0F1-A715-4D64-BBB0-4F71350B38E5}" dt="2023-03-24T12:08:28.292" v="8203" actId="790"/>
          <ac:spMkLst>
            <pc:docMk/>
            <pc:sldMk cId="447336186" sldId="6197"/>
            <ac:spMk id="91" creationId="{0FAA7A6C-F980-CF8B-9EC0-A0B0477F7159}"/>
          </ac:spMkLst>
        </pc:spChg>
        <pc:spChg chg="mod">
          <ac:chgData name="Torsten Förder" userId="c7e7900e-8296-4cd5-a812-5b80994e38c7" providerId="ADAL" clId="{FFB5E0F1-A715-4D64-BBB0-4F71350B38E5}" dt="2023-03-24T12:08:28.292" v="8203" actId="790"/>
          <ac:spMkLst>
            <pc:docMk/>
            <pc:sldMk cId="447336186" sldId="6197"/>
            <ac:spMk id="92" creationId="{1095B30D-D9A2-DC12-8818-1451199524BC}"/>
          </ac:spMkLst>
        </pc:spChg>
        <pc:spChg chg="mod">
          <ac:chgData name="Torsten Förder" userId="c7e7900e-8296-4cd5-a812-5b80994e38c7" providerId="ADAL" clId="{FFB5E0F1-A715-4D64-BBB0-4F71350B38E5}" dt="2023-03-24T12:08:28.292" v="8203" actId="790"/>
          <ac:spMkLst>
            <pc:docMk/>
            <pc:sldMk cId="447336186" sldId="6197"/>
            <ac:spMk id="93" creationId="{F6BF0194-E5C5-8974-FA6C-BE24C2859AD0}"/>
          </ac:spMkLst>
        </pc:spChg>
        <pc:spChg chg="mod">
          <ac:chgData name="Torsten Förder" userId="c7e7900e-8296-4cd5-a812-5b80994e38c7" providerId="ADAL" clId="{FFB5E0F1-A715-4D64-BBB0-4F71350B38E5}" dt="2023-03-24T12:08:28.292" v="8203" actId="790"/>
          <ac:spMkLst>
            <pc:docMk/>
            <pc:sldMk cId="447336186" sldId="6197"/>
            <ac:spMk id="96" creationId="{C726E823-8D01-E49B-B26B-5C74344DC5DF}"/>
          </ac:spMkLst>
        </pc:spChg>
        <pc:spChg chg="mod">
          <ac:chgData name="Torsten Förder" userId="c7e7900e-8296-4cd5-a812-5b80994e38c7" providerId="ADAL" clId="{FFB5E0F1-A715-4D64-BBB0-4F71350B38E5}" dt="2023-03-24T12:08:28.292" v="8203" actId="790"/>
          <ac:spMkLst>
            <pc:docMk/>
            <pc:sldMk cId="447336186" sldId="6197"/>
            <ac:spMk id="97" creationId="{C12A055E-91A5-E684-3225-2543D38FE64B}"/>
          </ac:spMkLst>
        </pc:spChg>
        <pc:spChg chg="mod">
          <ac:chgData name="Torsten Förder" userId="c7e7900e-8296-4cd5-a812-5b80994e38c7" providerId="ADAL" clId="{FFB5E0F1-A715-4D64-BBB0-4F71350B38E5}" dt="2023-03-24T12:08:28.292" v="8203" actId="790"/>
          <ac:spMkLst>
            <pc:docMk/>
            <pc:sldMk cId="447336186" sldId="6197"/>
            <ac:spMk id="98" creationId="{CD2EC349-E327-D3EA-A05F-21400D5A85A1}"/>
          </ac:spMkLst>
        </pc:spChg>
        <pc:spChg chg="mod">
          <ac:chgData name="Torsten Förder" userId="c7e7900e-8296-4cd5-a812-5b80994e38c7" providerId="ADAL" clId="{FFB5E0F1-A715-4D64-BBB0-4F71350B38E5}" dt="2023-03-24T12:08:28.292" v="8203" actId="790"/>
          <ac:spMkLst>
            <pc:docMk/>
            <pc:sldMk cId="447336186" sldId="6197"/>
            <ac:spMk id="99" creationId="{CE49983F-5B9F-AB98-CF5B-89C4A026ECA0}"/>
          </ac:spMkLst>
        </pc:spChg>
        <pc:spChg chg="mod">
          <ac:chgData name="Torsten Förder" userId="c7e7900e-8296-4cd5-a812-5b80994e38c7" providerId="ADAL" clId="{FFB5E0F1-A715-4D64-BBB0-4F71350B38E5}" dt="2023-03-24T12:08:28.292" v="8203" actId="790"/>
          <ac:spMkLst>
            <pc:docMk/>
            <pc:sldMk cId="447336186" sldId="6197"/>
            <ac:spMk id="100" creationId="{206534B4-2DE4-CC1C-5178-F541FD51FEDB}"/>
          </ac:spMkLst>
        </pc:spChg>
        <pc:spChg chg="mod">
          <ac:chgData name="Torsten Förder" userId="c7e7900e-8296-4cd5-a812-5b80994e38c7" providerId="ADAL" clId="{FFB5E0F1-A715-4D64-BBB0-4F71350B38E5}" dt="2023-03-24T12:08:28.292" v="8203" actId="790"/>
          <ac:spMkLst>
            <pc:docMk/>
            <pc:sldMk cId="447336186" sldId="6197"/>
            <ac:spMk id="105" creationId="{A55DF40A-47E8-2A22-0730-11C266410B19}"/>
          </ac:spMkLst>
        </pc:spChg>
        <pc:spChg chg="mod">
          <ac:chgData name="Torsten Förder" userId="c7e7900e-8296-4cd5-a812-5b80994e38c7" providerId="ADAL" clId="{FFB5E0F1-A715-4D64-BBB0-4F71350B38E5}" dt="2023-03-24T12:08:28.292" v="8203" actId="790"/>
          <ac:spMkLst>
            <pc:docMk/>
            <pc:sldMk cId="447336186" sldId="6197"/>
            <ac:spMk id="106" creationId="{39CDC229-B30A-C83C-D44C-346A505FFFCC}"/>
          </ac:spMkLst>
        </pc:spChg>
        <pc:spChg chg="mod">
          <ac:chgData name="Torsten Förder" userId="c7e7900e-8296-4cd5-a812-5b80994e38c7" providerId="ADAL" clId="{FFB5E0F1-A715-4D64-BBB0-4F71350B38E5}" dt="2023-03-24T12:08:28.292" v="8203" actId="790"/>
          <ac:spMkLst>
            <pc:docMk/>
            <pc:sldMk cId="447336186" sldId="6197"/>
            <ac:spMk id="107" creationId="{70133111-58E4-FC5D-E900-7A0B79498851}"/>
          </ac:spMkLst>
        </pc:spChg>
        <pc:spChg chg="mod">
          <ac:chgData name="Torsten Förder" userId="c7e7900e-8296-4cd5-a812-5b80994e38c7" providerId="ADAL" clId="{FFB5E0F1-A715-4D64-BBB0-4F71350B38E5}" dt="2023-03-24T12:08:28.292" v="8203" actId="790"/>
          <ac:spMkLst>
            <pc:docMk/>
            <pc:sldMk cId="447336186" sldId="6197"/>
            <ac:spMk id="108" creationId="{F04C3169-CF2D-E93B-002B-5E2C0297FFA0}"/>
          </ac:spMkLst>
        </pc:spChg>
        <pc:spChg chg="mod">
          <ac:chgData name="Torsten Förder" userId="c7e7900e-8296-4cd5-a812-5b80994e38c7" providerId="ADAL" clId="{FFB5E0F1-A715-4D64-BBB0-4F71350B38E5}" dt="2023-03-24T12:08:28.292" v="8203" actId="790"/>
          <ac:spMkLst>
            <pc:docMk/>
            <pc:sldMk cId="447336186" sldId="6197"/>
            <ac:spMk id="109" creationId="{7099B67F-73F3-88F4-0D84-D483103E141E}"/>
          </ac:spMkLst>
        </pc:spChg>
        <pc:spChg chg="mod">
          <ac:chgData name="Torsten Förder" userId="c7e7900e-8296-4cd5-a812-5b80994e38c7" providerId="ADAL" clId="{FFB5E0F1-A715-4D64-BBB0-4F71350B38E5}" dt="2023-03-24T12:08:28.292" v="8203" actId="790"/>
          <ac:spMkLst>
            <pc:docMk/>
            <pc:sldMk cId="447336186" sldId="6197"/>
            <ac:spMk id="110" creationId="{1F880FDE-C742-72B4-C202-E7BC74A1AAF7}"/>
          </ac:spMkLst>
        </pc:spChg>
        <pc:spChg chg="mod">
          <ac:chgData name="Torsten Förder" userId="c7e7900e-8296-4cd5-a812-5b80994e38c7" providerId="ADAL" clId="{FFB5E0F1-A715-4D64-BBB0-4F71350B38E5}" dt="2023-03-24T12:08:28.292" v="8203" actId="790"/>
          <ac:spMkLst>
            <pc:docMk/>
            <pc:sldMk cId="447336186" sldId="6197"/>
            <ac:spMk id="111" creationId="{2E95057A-EBF8-DF51-69DB-31C002F0ADBB}"/>
          </ac:spMkLst>
        </pc:spChg>
        <pc:spChg chg="mod">
          <ac:chgData name="Torsten Förder" userId="c7e7900e-8296-4cd5-a812-5b80994e38c7" providerId="ADAL" clId="{FFB5E0F1-A715-4D64-BBB0-4F71350B38E5}" dt="2023-03-24T12:08:28.292" v="8203" actId="790"/>
          <ac:spMkLst>
            <pc:docMk/>
            <pc:sldMk cId="447336186" sldId="6197"/>
            <ac:spMk id="112" creationId="{7EED1A5B-ECF7-A907-FA6F-0CA49010D47E}"/>
          </ac:spMkLst>
        </pc:spChg>
        <pc:spChg chg="mod">
          <ac:chgData name="Torsten Förder" userId="c7e7900e-8296-4cd5-a812-5b80994e38c7" providerId="ADAL" clId="{FFB5E0F1-A715-4D64-BBB0-4F71350B38E5}" dt="2023-03-24T12:08:28.292" v="8203" actId="790"/>
          <ac:spMkLst>
            <pc:docMk/>
            <pc:sldMk cId="447336186" sldId="6197"/>
            <ac:spMk id="119" creationId="{A3439264-AE0C-957A-E9A3-4BF157F7D0E9}"/>
          </ac:spMkLst>
        </pc:spChg>
        <pc:spChg chg="mod">
          <ac:chgData name="Torsten Förder" userId="c7e7900e-8296-4cd5-a812-5b80994e38c7" providerId="ADAL" clId="{FFB5E0F1-A715-4D64-BBB0-4F71350B38E5}" dt="2023-03-24T12:08:28.292" v="8203" actId="790"/>
          <ac:spMkLst>
            <pc:docMk/>
            <pc:sldMk cId="447336186" sldId="6197"/>
            <ac:spMk id="120" creationId="{716CA721-ED5A-9C59-160D-E483F20026BB}"/>
          </ac:spMkLst>
        </pc:spChg>
        <pc:spChg chg="mod">
          <ac:chgData name="Torsten Förder" userId="c7e7900e-8296-4cd5-a812-5b80994e38c7" providerId="ADAL" clId="{FFB5E0F1-A715-4D64-BBB0-4F71350B38E5}" dt="2023-03-24T12:08:28.292" v="8203" actId="790"/>
          <ac:spMkLst>
            <pc:docMk/>
            <pc:sldMk cId="447336186" sldId="6197"/>
            <ac:spMk id="121" creationId="{91164195-9A74-DF1C-6459-B1E4CFEBB09C}"/>
          </ac:spMkLst>
        </pc:spChg>
        <pc:spChg chg="mod">
          <ac:chgData name="Torsten Förder" userId="c7e7900e-8296-4cd5-a812-5b80994e38c7" providerId="ADAL" clId="{FFB5E0F1-A715-4D64-BBB0-4F71350B38E5}" dt="2023-03-24T12:08:28.292" v="8203" actId="790"/>
          <ac:spMkLst>
            <pc:docMk/>
            <pc:sldMk cId="447336186" sldId="6197"/>
            <ac:spMk id="122" creationId="{93F448FA-BF07-AE88-49E0-6E9055B969E7}"/>
          </ac:spMkLst>
        </pc:spChg>
        <pc:spChg chg="mod">
          <ac:chgData name="Torsten Förder" userId="c7e7900e-8296-4cd5-a812-5b80994e38c7" providerId="ADAL" clId="{FFB5E0F1-A715-4D64-BBB0-4F71350B38E5}" dt="2023-03-24T12:08:28.292" v="8203" actId="790"/>
          <ac:spMkLst>
            <pc:docMk/>
            <pc:sldMk cId="447336186" sldId="6197"/>
            <ac:spMk id="125" creationId="{A3E20BB9-D867-393F-AF31-E207F5E2E939}"/>
          </ac:spMkLst>
        </pc:spChg>
        <pc:spChg chg="mod">
          <ac:chgData name="Torsten Förder" userId="c7e7900e-8296-4cd5-a812-5b80994e38c7" providerId="ADAL" clId="{FFB5E0F1-A715-4D64-BBB0-4F71350B38E5}" dt="2023-03-24T12:08:28.292" v="8203" actId="790"/>
          <ac:spMkLst>
            <pc:docMk/>
            <pc:sldMk cId="447336186" sldId="6197"/>
            <ac:spMk id="126" creationId="{C5C2FC02-111C-0AA2-030D-8340793BE3E1}"/>
          </ac:spMkLst>
        </pc:spChg>
        <pc:spChg chg="mod">
          <ac:chgData name="Torsten Förder" userId="c7e7900e-8296-4cd5-a812-5b80994e38c7" providerId="ADAL" clId="{FFB5E0F1-A715-4D64-BBB0-4F71350B38E5}" dt="2023-03-24T12:08:28.292" v="8203" actId="790"/>
          <ac:spMkLst>
            <pc:docMk/>
            <pc:sldMk cId="447336186" sldId="6197"/>
            <ac:spMk id="127" creationId="{C739BC37-5A68-0352-BB4C-226172C6970A}"/>
          </ac:spMkLst>
        </pc:spChg>
        <pc:spChg chg="mod">
          <ac:chgData name="Torsten Förder" userId="c7e7900e-8296-4cd5-a812-5b80994e38c7" providerId="ADAL" clId="{FFB5E0F1-A715-4D64-BBB0-4F71350B38E5}" dt="2023-03-24T12:08:28.292" v="8203" actId="790"/>
          <ac:spMkLst>
            <pc:docMk/>
            <pc:sldMk cId="447336186" sldId="6197"/>
            <ac:spMk id="128" creationId="{655672B9-5BBE-B28E-4DCD-59297FDC9F52}"/>
          </ac:spMkLst>
        </pc:spChg>
        <pc:spChg chg="mod">
          <ac:chgData name="Torsten Förder" userId="c7e7900e-8296-4cd5-a812-5b80994e38c7" providerId="ADAL" clId="{FFB5E0F1-A715-4D64-BBB0-4F71350B38E5}" dt="2023-03-24T12:08:28.292" v="8203" actId="790"/>
          <ac:spMkLst>
            <pc:docMk/>
            <pc:sldMk cId="447336186" sldId="6197"/>
            <ac:spMk id="131" creationId="{6E04167C-2178-8AC6-3928-F1186521CE90}"/>
          </ac:spMkLst>
        </pc:spChg>
        <pc:spChg chg="mod">
          <ac:chgData name="Torsten Förder" userId="c7e7900e-8296-4cd5-a812-5b80994e38c7" providerId="ADAL" clId="{FFB5E0F1-A715-4D64-BBB0-4F71350B38E5}" dt="2023-03-24T12:08:28.292" v="8203" actId="790"/>
          <ac:spMkLst>
            <pc:docMk/>
            <pc:sldMk cId="447336186" sldId="6197"/>
            <ac:spMk id="132" creationId="{ED8ED5E6-F8D5-0ED4-43EA-7E1754EA2343}"/>
          </ac:spMkLst>
        </pc:spChg>
        <pc:spChg chg="mod">
          <ac:chgData name="Torsten Förder" userId="c7e7900e-8296-4cd5-a812-5b80994e38c7" providerId="ADAL" clId="{FFB5E0F1-A715-4D64-BBB0-4F71350B38E5}" dt="2023-03-24T12:08:28.292" v="8203" actId="790"/>
          <ac:spMkLst>
            <pc:docMk/>
            <pc:sldMk cId="447336186" sldId="6197"/>
            <ac:spMk id="133" creationId="{88983F6A-C7AE-75E0-AE4F-818393F9F1E7}"/>
          </ac:spMkLst>
        </pc:spChg>
        <pc:spChg chg="mod">
          <ac:chgData name="Torsten Förder" userId="c7e7900e-8296-4cd5-a812-5b80994e38c7" providerId="ADAL" clId="{FFB5E0F1-A715-4D64-BBB0-4F71350B38E5}" dt="2023-03-24T12:08:28.292" v="8203" actId="790"/>
          <ac:spMkLst>
            <pc:docMk/>
            <pc:sldMk cId="447336186" sldId="6197"/>
            <ac:spMk id="134" creationId="{F65C563A-12F2-E903-1353-C84A85192E5E}"/>
          </ac:spMkLst>
        </pc:spChg>
        <pc:spChg chg="mod">
          <ac:chgData name="Torsten Förder" userId="c7e7900e-8296-4cd5-a812-5b80994e38c7" providerId="ADAL" clId="{FFB5E0F1-A715-4D64-BBB0-4F71350B38E5}" dt="2023-03-24T12:08:28.292" v="8203" actId="790"/>
          <ac:spMkLst>
            <pc:docMk/>
            <pc:sldMk cId="447336186" sldId="6197"/>
            <ac:spMk id="137" creationId="{F33E2EB5-36FD-780E-F393-9A85DAAE6CB6}"/>
          </ac:spMkLst>
        </pc:spChg>
        <pc:spChg chg="mod">
          <ac:chgData name="Torsten Förder" userId="c7e7900e-8296-4cd5-a812-5b80994e38c7" providerId="ADAL" clId="{FFB5E0F1-A715-4D64-BBB0-4F71350B38E5}" dt="2023-03-24T12:08:28.292" v="8203" actId="790"/>
          <ac:spMkLst>
            <pc:docMk/>
            <pc:sldMk cId="447336186" sldId="6197"/>
            <ac:spMk id="138" creationId="{CF1F72AF-E231-E4A2-857F-8B4F6D003B5A}"/>
          </ac:spMkLst>
        </pc:spChg>
        <pc:spChg chg="mod">
          <ac:chgData name="Torsten Förder" userId="c7e7900e-8296-4cd5-a812-5b80994e38c7" providerId="ADAL" clId="{FFB5E0F1-A715-4D64-BBB0-4F71350B38E5}" dt="2023-03-24T12:08:28.292" v="8203" actId="790"/>
          <ac:spMkLst>
            <pc:docMk/>
            <pc:sldMk cId="447336186" sldId="6197"/>
            <ac:spMk id="139" creationId="{355BAD1E-A65D-F8F0-3D3A-B90F560F5DC7}"/>
          </ac:spMkLst>
        </pc:spChg>
        <pc:spChg chg="mod">
          <ac:chgData name="Torsten Förder" userId="c7e7900e-8296-4cd5-a812-5b80994e38c7" providerId="ADAL" clId="{FFB5E0F1-A715-4D64-BBB0-4F71350B38E5}" dt="2023-03-24T12:08:28.292" v="8203" actId="790"/>
          <ac:spMkLst>
            <pc:docMk/>
            <pc:sldMk cId="447336186" sldId="6197"/>
            <ac:spMk id="140" creationId="{92CAB9BC-7320-E773-48C1-6535394BA461}"/>
          </ac:spMkLst>
        </pc:spChg>
        <pc:spChg chg="mod">
          <ac:chgData name="Torsten Förder" userId="c7e7900e-8296-4cd5-a812-5b80994e38c7" providerId="ADAL" clId="{FFB5E0F1-A715-4D64-BBB0-4F71350B38E5}" dt="2023-03-24T12:08:28.292" v="8203" actId="790"/>
          <ac:spMkLst>
            <pc:docMk/>
            <pc:sldMk cId="447336186" sldId="6197"/>
            <ac:spMk id="141" creationId="{E79CA43A-2AC3-B14D-EFBE-8E91EE0022D5}"/>
          </ac:spMkLst>
        </pc:spChg>
        <pc:spChg chg="mod">
          <ac:chgData name="Torsten Förder" userId="c7e7900e-8296-4cd5-a812-5b80994e38c7" providerId="ADAL" clId="{FFB5E0F1-A715-4D64-BBB0-4F71350B38E5}" dt="2023-03-24T12:08:28.292" v="8203" actId="790"/>
          <ac:spMkLst>
            <pc:docMk/>
            <pc:sldMk cId="447336186" sldId="6197"/>
            <ac:spMk id="146" creationId="{7C9CA54D-5D57-2E6F-1221-4C83CA5A96F8}"/>
          </ac:spMkLst>
        </pc:spChg>
        <pc:spChg chg="mod">
          <ac:chgData name="Torsten Förder" userId="c7e7900e-8296-4cd5-a812-5b80994e38c7" providerId="ADAL" clId="{FFB5E0F1-A715-4D64-BBB0-4F71350B38E5}" dt="2023-03-24T12:08:28.292" v="8203" actId="790"/>
          <ac:spMkLst>
            <pc:docMk/>
            <pc:sldMk cId="447336186" sldId="6197"/>
            <ac:spMk id="147" creationId="{2B391700-05A5-FB30-C190-B947CB68207D}"/>
          </ac:spMkLst>
        </pc:spChg>
        <pc:spChg chg="mod">
          <ac:chgData name="Torsten Förder" userId="c7e7900e-8296-4cd5-a812-5b80994e38c7" providerId="ADAL" clId="{FFB5E0F1-A715-4D64-BBB0-4F71350B38E5}" dt="2023-03-24T12:08:28.292" v="8203" actId="790"/>
          <ac:spMkLst>
            <pc:docMk/>
            <pc:sldMk cId="447336186" sldId="6197"/>
            <ac:spMk id="148" creationId="{9003C036-AE08-5755-723E-C4D6444FD814}"/>
          </ac:spMkLst>
        </pc:spChg>
        <pc:spChg chg="mod">
          <ac:chgData name="Torsten Förder" userId="c7e7900e-8296-4cd5-a812-5b80994e38c7" providerId="ADAL" clId="{FFB5E0F1-A715-4D64-BBB0-4F71350B38E5}" dt="2023-03-24T12:08:28.292" v="8203" actId="790"/>
          <ac:spMkLst>
            <pc:docMk/>
            <pc:sldMk cId="447336186" sldId="6197"/>
            <ac:spMk id="149" creationId="{F3F1DD6C-B71B-DD8C-404C-A5ECC8B4A2B7}"/>
          </ac:spMkLst>
        </pc:spChg>
        <pc:spChg chg="mod">
          <ac:chgData name="Torsten Förder" userId="c7e7900e-8296-4cd5-a812-5b80994e38c7" providerId="ADAL" clId="{FFB5E0F1-A715-4D64-BBB0-4F71350B38E5}" dt="2023-03-24T12:08:28.292" v="8203" actId="790"/>
          <ac:spMkLst>
            <pc:docMk/>
            <pc:sldMk cId="447336186" sldId="6197"/>
            <ac:spMk id="150" creationId="{1DDF16B3-3684-2EB9-ADD0-5AAF16CE4930}"/>
          </ac:spMkLst>
        </pc:spChg>
        <pc:spChg chg="mod">
          <ac:chgData name="Torsten Förder" userId="c7e7900e-8296-4cd5-a812-5b80994e38c7" providerId="ADAL" clId="{FFB5E0F1-A715-4D64-BBB0-4F71350B38E5}" dt="2023-03-24T12:08:28.292" v="8203" actId="790"/>
          <ac:spMkLst>
            <pc:docMk/>
            <pc:sldMk cId="447336186" sldId="6197"/>
            <ac:spMk id="151" creationId="{8F67C1BF-25EA-76EF-398D-A07F941AFF53}"/>
          </ac:spMkLst>
        </pc:spChg>
        <pc:spChg chg="mod">
          <ac:chgData name="Torsten Förder" userId="c7e7900e-8296-4cd5-a812-5b80994e38c7" providerId="ADAL" clId="{FFB5E0F1-A715-4D64-BBB0-4F71350B38E5}" dt="2023-03-24T12:08:28.292" v="8203" actId="790"/>
          <ac:spMkLst>
            <pc:docMk/>
            <pc:sldMk cId="447336186" sldId="6197"/>
            <ac:spMk id="152" creationId="{2594603E-6B04-1D98-C936-F5FE2E99D175}"/>
          </ac:spMkLst>
        </pc:spChg>
        <pc:spChg chg="mod">
          <ac:chgData name="Torsten Förder" userId="c7e7900e-8296-4cd5-a812-5b80994e38c7" providerId="ADAL" clId="{FFB5E0F1-A715-4D64-BBB0-4F71350B38E5}" dt="2023-03-24T12:08:28.292" v="8203" actId="790"/>
          <ac:spMkLst>
            <pc:docMk/>
            <pc:sldMk cId="447336186" sldId="6197"/>
            <ac:spMk id="153" creationId="{8FD106C7-C3E1-6FDA-DF31-58DAD6AC286C}"/>
          </ac:spMkLst>
        </pc:spChg>
        <pc:spChg chg="mod">
          <ac:chgData name="Torsten Förder" userId="c7e7900e-8296-4cd5-a812-5b80994e38c7" providerId="ADAL" clId="{FFB5E0F1-A715-4D64-BBB0-4F71350B38E5}" dt="2023-03-24T12:08:28.292" v="8203" actId="790"/>
          <ac:spMkLst>
            <pc:docMk/>
            <pc:sldMk cId="447336186" sldId="6197"/>
            <ac:spMk id="160" creationId="{11D3BDAE-1DE2-7349-41A8-0869C8E84E7D}"/>
          </ac:spMkLst>
        </pc:spChg>
        <pc:spChg chg="mod">
          <ac:chgData name="Torsten Förder" userId="c7e7900e-8296-4cd5-a812-5b80994e38c7" providerId="ADAL" clId="{FFB5E0F1-A715-4D64-BBB0-4F71350B38E5}" dt="2023-03-24T12:08:28.292" v="8203" actId="790"/>
          <ac:spMkLst>
            <pc:docMk/>
            <pc:sldMk cId="447336186" sldId="6197"/>
            <ac:spMk id="161" creationId="{8EE2BE24-4E6D-4842-258F-99831C798A74}"/>
          </ac:spMkLst>
        </pc:spChg>
        <pc:spChg chg="mod">
          <ac:chgData name="Torsten Förder" userId="c7e7900e-8296-4cd5-a812-5b80994e38c7" providerId="ADAL" clId="{FFB5E0F1-A715-4D64-BBB0-4F71350B38E5}" dt="2023-03-24T12:08:28.292" v="8203" actId="790"/>
          <ac:spMkLst>
            <pc:docMk/>
            <pc:sldMk cId="447336186" sldId="6197"/>
            <ac:spMk id="162" creationId="{9B6BE54F-E765-344A-3455-566D43C7C052}"/>
          </ac:spMkLst>
        </pc:spChg>
        <pc:spChg chg="mod">
          <ac:chgData name="Torsten Förder" userId="c7e7900e-8296-4cd5-a812-5b80994e38c7" providerId="ADAL" clId="{FFB5E0F1-A715-4D64-BBB0-4F71350B38E5}" dt="2023-03-24T12:08:28.292" v="8203" actId="790"/>
          <ac:spMkLst>
            <pc:docMk/>
            <pc:sldMk cId="447336186" sldId="6197"/>
            <ac:spMk id="163" creationId="{377F8E73-A433-0D9B-DC3D-2877F4F3C37B}"/>
          </ac:spMkLst>
        </pc:spChg>
        <pc:spChg chg="mod">
          <ac:chgData name="Torsten Förder" userId="c7e7900e-8296-4cd5-a812-5b80994e38c7" providerId="ADAL" clId="{FFB5E0F1-A715-4D64-BBB0-4F71350B38E5}" dt="2023-03-24T12:08:28.292" v="8203" actId="790"/>
          <ac:spMkLst>
            <pc:docMk/>
            <pc:sldMk cId="447336186" sldId="6197"/>
            <ac:spMk id="166" creationId="{75B6ADDC-B1EA-4760-64F1-ED538D5C587D}"/>
          </ac:spMkLst>
        </pc:spChg>
        <pc:spChg chg="mod">
          <ac:chgData name="Torsten Förder" userId="c7e7900e-8296-4cd5-a812-5b80994e38c7" providerId="ADAL" clId="{FFB5E0F1-A715-4D64-BBB0-4F71350B38E5}" dt="2023-03-24T12:08:28.292" v="8203" actId="790"/>
          <ac:spMkLst>
            <pc:docMk/>
            <pc:sldMk cId="447336186" sldId="6197"/>
            <ac:spMk id="167" creationId="{13CE0753-73DE-C4B4-8A76-AB3E14AFF58D}"/>
          </ac:spMkLst>
        </pc:spChg>
        <pc:spChg chg="mod">
          <ac:chgData name="Torsten Förder" userId="c7e7900e-8296-4cd5-a812-5b80994e38c7" providerId="ADAL" clId="{FFB5E0F1-A715-4D64-BBB0-4F71350B38E5}" dt="2023-03-24T12:08:28.292" v="8203" actId="790"/>
          <ac:spMkLst>
            <pc:docMk/>
            <pc:sldMk cId="447336186" sldId="6197"/>
            <ac:spMk id="168" creationId="{A667F25C-7D2F-791E-2FE8-9D09C52F4EFD}"/>
          </ac:spMkLst>
        </pc:spChg>
        <pc:spChg chg="mod">
          <ac:chgData name="Torsten Förder" userId="c7e7900e-8296-4cd5-a812-5b80994e38c7" providerId="ADAL" clId="{FFB5E0F1-A715-4D64-BBB0-4F71350B38E5}" dt="2023-03-24T12:08:28.292" v="8203" actId="790"/>
          <ac:spMkLst>
            <pc:docMk/>
            <pc:sldMk cId="447336186" sldId="6197"/>
            <ac:spMk id="169" creationId="{626B0F5B-2BA7-8F1E-2205-65263E63863A}"/>
          </ac:spMkLst>
        </pc:spChg>
        <pc:spChg chg="mod">
          <ac:chgData name="Torsten Förder" userId="c7e7900e-8296-4cd5-a812-5b80994e38c7" providerId="ADAL" clId="{FFB5E0F1-A715-4D64-BBB0-4F71350B38E5}" dt="2023-03-24T12:08:28.292" v="8203" actId="790"/>
          <ac:spMkLst>
            <pc:docMk/>
            <pc:sldMk cId="447336186" sldId="6197"/>
            <ac:spMk id="172" creationId="{119CC6BA-5F92-95F4-22B0-293FB76E4D97}"/>
          </ac:spMkLst>
        </pc:spChg>
        <pc:spChg chg="mod">
          <ac:chgData name="Torsten Förder" userId="c7e7900e-8296-4cd5-a812-5b80994e38c7" providerId="ADAL" clId="{FFB5E0F1-A715-4D64-BBB0-4F71350B38E5}" dt="2023-03-24T12:08:28.292" v="8203" actId="790"/>
          <ac:spMkLst>
            <pc:docMk/>
            <pc:sldMk cId="447336186" sldId="6197"/>
            <ac:spMk id="173" creationId="{518FB550-C64B-963E-0A02-11A650E86FEC}"/>
          </ac:spMkLst>
        </pc:spChg>
        <pc:spChg chg="mod">
          <ac:chgData name="Torsten Förder" userId="c7e7900e-8296-4cd5-a812-5b80994e38c7" providerId="ADAL" clId="{FFB5E0F1-A715-4D64-BBB0-4F71350B38E5}" dt="2023-03-24T12:08:28.292" v="8203" actId="790"/>
          <ac:spMkLst>
            <pc:docMk/>
            <pc:sldMk cId="447336186" sldId="6197"/>
            <ac:spMk id="174" creationId="{1804351E-9AE8-1CF7-6BDB-9C270B35E22C}"/>
          </ac:spMkLst>
        </pc:spChg>
        <pc:spChg chg="mod">
          <ac:chgData name="Torsten Förder" userId="c7e7900e-8296-4cd5-a812-5b80994e38c7" providerId="ADAL" clId="{FFB5E0F1-A715-4D64-BBB0-4F71350B38E5}" dt="2023-03-24T12:08:28.292" v="8203" actId="790"/>
          <ac:spMkLst>
            <pc:docMk/>
            <pc:sldMk cId="447336186" sldId="6197"/>
            <ac:spMk id="175" creationId="{863A31C1-CCDE-9158-353C-041EB9EB88BC}"/>
          </ac:spMkLst>
        </pc:spChg>
        <pc:spChg chg="mod">
          <ac:chgData name="Torsten Förder" userId="c7e7900e-8296-4cd5-a812-5b80994e38c7" providerId="ADAL" clId="{FFB5E0F1-A715-4D64-BBB0-4F71350B38E5}" dt="2023-03-24T12:08:28.292" v="8203" actId="790"/>
          <ac:spMkLst>
            <pc:docMk/>
            <pc:sldMk cId="447336186" sldId="6197"/>
            <ac:spMk id="178" creationId="{6163771C-6650-F164-0F8C-40E00D661E06}"/>
          </ac:spMkLst>
        </pc:spChg>
        <pc:spChg chg="mod">
          <ac:chgData name="Torsten Förder" userId="c7e7900e-8296-4cd5-a812-5b80994e38c7" providerId="ADAL" clId="{FFB5E0F1-A715-4D64-BBB0-4F71350B38E5}" dt="2023-03-24T12:08:28.292" v="8203" actId="790"/>
          <ac:spMkLst>
            <pc:docMk/>
            <pc:sldMk cId="447336186" sldId="6197"/>
            <ac:spMk id="179" creationId="{6327EB01-F73E-9964-DA9E-BE653CF96742}"/>
          </ac:spMkLst>
        </pc:spChg>
        <pc:spChg chg="mod">
          <ac:chgData name="Torsten Förder" userId="c7e7900e-8296-4cd5-a812-5b80994e38c7" providerId="ADAL" clId="{FFB5E0F1-A715-4D64-BBB0-4F71350B38E5}" dt="2023-03-24T12:08:28.292" v="8203" actId="790"/>
          <ac:spMkLst>
            <pc:docMk/>
            <pc:sldMk cId="447336186" sldId="6197"/>
            <ac:spMk id="180" creationId="{A4160A13-1CA3-1DC5-9CC5-9C1768D349F4}"/>
          </ac:spMkLst>
        </pc:spChg>
        <pc:spChg chg="mod">
          <ac:chgData name="Torsten Förder" userId="c7e7900e-8296-4cd5-a812-5b80994e38c7" providerId="ADAL" clId="{FFB5E0F1-A715-4D64-BBB0-4F71350B38E5}" dt="2023-03-24T12:08:28.292" v="8203" actId="790"/>
          <ac:spMkLst>
            <pc:docMk/>
            <pc:sldMk cId="447336186" sldId="6197"/>
            <ac:spMk id="181" creationId="{71A3D74E-528C-718E-2BC1-26EA5D5F5CDD}"/>
          </ac:spMkLst>
        </pc:spChg>
        <pc:spChg chg="mod">
          <ac:chgData name="Torsten Förder" userId="c7e7900e-8296-4cd5-a812-5b80994e38c7" providerId="ADAL" clId="{FFB5E0F1-A715-4D64-BBB0-4F71350B38E5}" dt="2023-03-24T12:08:28.292" v="8203" actId="790"/>
          <ac:spMkLst>
            <pc:docMk/>
            <pc:sldMk cId="447336186" sldId="6197"/>
            <ac:spMk id="182" creationId="{7B11A902-EAE0-E60C-5243-1C55C7477279}"/>
          </ac:spMkLst>
        </pc:spChg>
        <pc:spChg chg="mod">
          <ac:chgData name="Torsten Förder" userId="c7e7900e-8296-4cd5-a812-5b80994e38c7" providerId="ADAL" clId="{FFB5E0F1-A715-4D64-BBB0-4F71350B38E5}" dt="2023-03-24T12:08:28.292" v="8203" actId="790"/>
          <ac:spMkLst>
            <pc:docMk/>
            <pc:sldMk cId="447336186" sldId="6197"/>
            <ac:spMk id="187" creationId="{2281CEBA-3C14-6691-DD96-863885CE400B}"/>
          </ac:spMkLst>
        </pc:spChg>
        <pc:spChg chg="mod">
          <ac:chgData name="Torsten Förder" userId="c7e7900e-8296-4cd5-a812-5b80994e38c7" providerId="ADAL" clId="{FFB5E0F1-A715-4D64-BBB0-4F71350B38E5}" dt="2023-03-24T12:08:28.292" v="8203" actId="790"/>
          <ac:spMkLst>
            <pc:docMk/>
            <pc:sldMk cId="447336186" sldId="6197"/>
            <ac:spMk id="188" creationId="{BA7698EC-DA6E-2967-F559-B74310AA38EA}"/>
          </ac:spMkLst>
        </pc:spChg>
        <pc:spChg chg="mod">
          <ac:chgData name="Torsten Förder" userId="c7e7900e-8296-4cd5-a812-5b80994e38c7" providerId="ADAL" clId="{FFB5E0F1-A715-4D64-BBB0-4F71350B38E5}" dt="2023-03-24T12:08:28.292" v="8203" actId="790"/>
          <ac:spMkLst>
            <pc:docMk/>
            <pc:sldMk cId="447336186" sldId="6197"/>
            <ac:spMk id="189" creationId="{65BD8D8C-E58C-5351-9BCA-F29F514E23D7}"/>
          </ac:spMkLst>
        </pc:spChg>
        <pc:spChg chg="mod">
          <ac:chgData name="Torsten Förder" userId="c7e7900e-8296-4cd5-a812-5b80994e38c7" providerId="ADAL" clId="{FFB5E0F1-A715-4D64-BBB0-4F71350B38E5}" dt="2023-03-24T12:08:28.292" v="8203" actId="790"/>
          <ac:spMkLst>
            <pc:docMk/>
            <pc:sldMk cId="447336186" sldId="6197"/>
            <ac:spMk id="190" creationId="{571FB677-ACF6-10EA-C8A8-CCC9023F223C}"/>
          </ac:spMkLst>
        </pc:spChg>
        <pc:spChg chg="mod">
          <ac:chgData name="Torsten Förder" userId="c7e7900e-8296-4cd5-a812-5b80994e38c7" providerId="ADAL" clId="{FFB5E0F1-A715-4D64-BBB0-4F71350B38E5}" dt="2023-03-24T12:08:28.292" v="8203" actId="790"/>
          <ac:spMkLst>
            <pc:docMk/>
            <pc:sldMk cId="447336186" sldId="6197"/>
            <ac:spMk id="191" creationId="{DA7B89C9-4249-E255-1F20-404B3EDCB092}"/>
          </ac:spMkLst>
        </pc:spChg>
        <pc:spChg chg="mod">
          <ac:chgData name="Torsten Förder" userId="c7e7900e-8296-4cd5-a812-5b80994e38c7" providerId="ADAL" clId="{FFB5E0F1-A715-4D64-BBB0-4F71350B38E5}" dt="2023-03-24T12:08:28.292" v="8203" actId="790"/>
          <ac:spMkLst>
            <pc:docMk/>
            <pc:sldMk cId="447336186" sldId="6197"/>
            <ac:spMk id="192" creationId="{6251C707-8360-68D1-E53C-6F5FCD1C0BA1}"/>
          </ac:spMkLst>
        </pc:spChg>
        <pc:spChg chg="mod">
          <ac:chgData name="Torsten Förder" userId="c7e7900e-8296-4cd5-a812-5b80994e38c7" providerId="ADAL" clId="{FFB5E0F1-A715-4D64-BBB0-4F71350B38E5}" dt="2023-03-24T12:08:28.292" v="8203" actId="790"/>
          <ac:spMkLst>
            <pc:docMk/>
            <pc:sldMk cId="447336186" sldId="6197"/>
            <ac:spMk id="193" creationId="{A3A2A644-F1E8-59DD-6F39-783C4C393D46}"/>
          </ac:spMkLst>
        </pc:spChg>
        <pc:spChg chg="mod">
          <ac:chgData name="Torsten Förder" userId="c7e7900e-8296-4cd5-a812-5b80994e38c7" providerId="ADAL" clId="{FFB5E0F1-A715-4D64-BBB0-4F71350B38E5}" dt="2023-03-24T12:08:28.292" v="8203" actId="790"/>
          <ac:spMkLst>
            <pc:docMk/>
            <pc:sldMk cId="447336186" sldId="6197"/>
            <ac:spMk id="194" creationId="{6AAC4A7E-6E8E-E06D-6D66-53A2A3E8F06F}"/>
          </ac:spMkLst>
        </pc:spChg>
        <pc:spChg chg="mod">
          <ac:chgData name="Torsten Förder" userId="c7e7900e-8296-4cd5-a812-5b80994e38c7" providerId="ADAL" clId="{FFB5E0F1-A715-4D64-BBB0-4F71350B38E5}" dt="2023-03-24T12:08:28.292" v="8203" actId="790"/>
          <ac:spMkLst>
            <pc:docMk/>
            <pc:sldMk cId="447336186" sldId="6197"/>
            <ac:spMk id="201" creationId="{084FB038-DFA4-941D-3ECB-4A78CD98F331}"/>
          </ac:spMkLst>
        </pc:spChg>
        <pc:spChg chg="mod">
          <ac:chgData name="Torsten Förder" userId="c7e7900e-8296-4cd5-a812-5b80994e38c7" providerId="ADAL" clId="{FFB5E0F1-A715-4D64-BBB0-4F71350B38E5}" dt="2023-03-24T12:08:28.292" v="8203" actId="790"/>
          <ac:spMkLst>
            <pc:docMk/>
            <pc:sldMk cId="447336186" sldId="6197"/>
            <ac:spMk id="202" creationId="{CE83F376-DF5B-B482-3903-C9ADEDD1B2D7}"/>
          </ac:spMkLst>
        </pc:spChg>
        <pc:spChg chg="mod">
          <ac:chgData name="Torsten Förder" userId="c7e7900e-8296-4cd5-a812-5b80994e38c7" providerId="ADAL" clId="{FFB5E0F1-A715-4D64-BBB0-4F71350B38E5}" dt="2023-03-24T12:08:28.292" v="8203" actId="790"/>
          <ac:spMkLst>
            <pc:docMk/>
            <pc:sldMk cId="447336186" sldId="6197"/>
            <ac:spMk id="203" creationId="{16B9E745-70CD-E451-9BC9-E20B18DD75B5}"/>
          </ac:spMkLst>
        </pc:spChg>
        <pc:spChg chg="mod">
          <ac:chgData name="Torsten Förder" userId="c7e7900e-8296-4cd5-a812-5b80994e38c7" providerId="ADAL" clId="{FFB5E0F1-A715-4D64-BBB0-4F71350B38E5}" dt="2023-03-24T12:08:28.292" v="8203" actId="790"/>
          <ac:spMkLst>
            <pc:docMk/>
            <pc:sldMk cId="447336186" sldId="6197"/>
            <ac:spMk id="204" creationId="{5DD73553-72C5-9B55-ED95-BDCE50FE4353}"/>
          </ac:spMkLst>
        </pc:spChg>
        <pc:spChg chg="mod">
          <ac:chgData name="Torsten Förder" userId="c7e7900e-8296-4cd5-a812-5b80994e38c7" providerId="ADAL" clId="{FFB5E0F1-A715-4D64-BBB0-4F71350B38E5}" dt="2023-03-24T12:08:28.292" v="8203" actId="790"/>
          <ac:spMkLst>
            <pc:docMk/>
            <pc:sldMk cId="447336186" sldId="6197"/>
            <ac:spMk id="207" creationId="{A3571018-9BE5-90C6-4DC7-787FAFD9B53E}"/>
          </ac:spMkLst>
        </pc:spChg>
        <pc:spChg chg="mod">
          <ac:chgData name="Torsten Förder" userId="c7e7900e-8296-4cd5-a812-5b80994e38c7" providerId="ADAL" clId="{FFB5E0F1-A715-4D64-BBB0-4F71350B38E5}" dt="2023-03-24T12:08:28.292" v="8203" actId="790"/>
          <ac:spMkLst>
            <pc:docMk/>
            <pc:sldMk cId="447336186" sldId="6197"/>
            <ac:spMk id="208" creationId="{342619B5-BC55-DF52-5A9F-BEDA9CAA6A50}"/>
          </ac:spMkLst>
        </pc:spChg>
        <pc:spChg chg="mod">
          <ac:chgData name="Torsten Förder" userId="c7e7900e-8296-4cd5-a812-5b80994e38c7" providerId="ADAL" clId="{FFB5E0F1-A715-4D64-BBB0-4F71350B38E5}" dt="2023-03-24T12:08:28.292" v="8203" actId="790"/>
          <ac:spMkLst>
            <pc:docMk/>
            <pc:sldMk cId="447336186" sldId="6197"/>
            <ac:spMk id="209" creationId="{CE8E865A-A6A5-D4EE-2AD1-8D53BEB3BC4C}"/>
          </ac:spMkLst>
        </pc:spChg>
        <pc:spChg chg="mod">
          <ac:chgData name="Torsten Förder" userId="c7e7900e-8296-4cd5-a812-5b80994e38c7" providerId="ADAL" clId="{FFB5E0F1-A715-4D64-BBB0-4F71350B38E5}" dt="2023-03-24T12:08:28.292" v="8203" actId="790"/>
          <ac:spMkLst>
            <pc:docMk/>
            <pc:sldMk cId="447336186" sldId="6197"/>
            <ac:spMk id="210" creationId="{59EE8F44-A606-875C-5890-FEC8155E3943}"/>
          </ac:spMkLst>
        </pc:spChg>
        <pc:spChg chg="mod">
          <ac:chgData name="Torsten Förder" userId="c7e7900e-8296-4cd5-a812-5b80994e38c7" providerId="ADAL" clId="{FFB5E0F1-A715-4D64-BBB0-4F71350B38E5}" dt="2023-03-24T12:08:28.292" v="8203" actId="790"/>
          <ac:spMkLst>
            <pc:docMk/>
            <pc:sldMk cId="447336186" sldId="6197"/>
            <ac:spMk id="213" creationId="{642D159D-02CD-61A3-765A-B14ED051F4ED}"/>
          </ac:spMkLst>
        </pc:spChg>
        <pc:spChg chg="mod">
          <ac:chgData name="Torsten Förder" userId="c7e7900e-8296-4cd5-a812-5b80994e38c7" providerId="ADAL" clId="{FFB5E0F1-A715-4D64-BBB0-4F71350B38E5}" dt="2023-03-24T12:08:28.292" v="8203" actId="790"/>
          <ac:spMkLst>
            <pc:docMk/>
            <pc:sldMk cId="447336186" sldId="6197"/>
            <ac:spMk id="214" creationId="{17149A38-E81F-2D13-B1D3-1146B93FFF66}"/>
          </ac:spMkLst>
        </pc:spChg>
        <pc:spChg chg="mod">
          <ac:chgData name="Torsten Förder" userId="c7e7900e-8296-4cd5-a812-5b80994e38c7" providerId="ADAL" clId="{FFB5E0F1-A715-4D64-BBB0-4F71350B38E5}" dt="2023-03-24T12:08:28.292" v="8203" actId="790"/>
          <ac:spMkLst>
            <pc:docMk/>
            <pc:sldMk cId="447336186" sldId="6197"/>
            <ac:spMk id="215" creationId="{A4B773F2-13E3-5435-9F52-4F8816A5AA60}"/>
          </ac:spMkLst>
        </pc:spChg>
        <pc:spChg chg="mod">
          <ac:chgData name="Torsten Förder" userId="c7e7900e-8296-4cd5-a812-5b80994e38c7" providerId="ADAL" clId="{FFB5E0F1-A715-4D64-BBB0-4F71350B38E5}" dt="2023-03-24T12:08:28.292" v="8203" actId="790"/>
          <ac:spMkLst>
            <pc:docMk/>
            <pc:sldMk cId="447336186" sldId="6197"/>
            <ac:spMk id="216" creationId="{B8F7FFB9-8A4D-F751-742F-4902B2B2009E}"/>
          </ac:spMkLst>
        </pc:spChg>
        <pc:spChg chg="mod">
          <ac:chgData name="Torsten Förder" userId="c7e7900e-8296-4cd5-a812-5b80994e38c7" providerId="ADAL" clId="{FFB5E0F1-A715-4D64-BBB0-4F71350B38E5}" dt="2023-03-24T12:08:28.292" v="8203" actId="790"/>
          <ac:spMkLst>
            <pc:docMk/>
            <pc:sldMk cId="447336186" sldId="6197"/>
            <ac:spMk id="219" creationId="{575DADBF-B13D-402B-8D86-EEDFB3B351AB}"/>
          </ac:spMkLst>
        </pc:spChg>
        <pc:spChg chg="mod">
          <ac:chgData name="Torsten Förder" userId="c7e7900e-8296-4cd5-a812-5b80994e38c7" providerId="ADAL" clId="{FFB5E0F1-A715-4D64-BBB0-4F71350B38E5}" dt="2023-03-24T12:08:28.292" v="8203" actId="790"/>
          <ac:spMkLst>
            <pc:docMk/>
            <pc:sldMk cId="447336186" sldId="6197"/>
            <ac:spMk id="220" creationId="{C673B367-0ECE-47BD-D1D0-EE6137557277}"/>
          </ac:spMkLst>
        </pc:spChg>
        <pc:spChg chg="mod">
          <ac:chgData name="Torsten Förder" userId="c7e7900e-8296-4cd5-a812-5b80994e38c7" providerId="ADAL" clId="{FFB5E0F1-A715-4D64-BBB0-4F71350B38E5}" dt="2023-03-24T12:08:28.292" v="8203" actId="790"/>
          <ac:spMkLst>
            <pc:docMk/>
            <pc:sldMk cId="447336186" sldId="6197"/>
            <ac:spMk id="221" creationId="{49F356F8-4683-DB9D-E360-4C4207605D55}"/>
          </ac:spMkLst>
        </pc:spChg>
        <pc:spChg chg="mod">
          <ac:chgData name="Torsten Förder" userId="c7e7900e-8296-4cd5-a812-5b80994e38c7" providerId="ADAL" clId="{FFB5E0F1-A715-4D64-BBB0-4F71350B38E5}" dt="2023-03-24T12:08:28.292" v="8203" actId="790"/>
          <ac:spMkLst>
            <pc:docMk/>
            <pc:sldMk cId="447336186" sldId="6197"/>
            <ac:spMk id="222" creationId="{01A2717C-FE45-7620-DC15-D7ECFE1B29EE}"/>
          </ac:spMkLst>
        </pc:spChg>
        <pc:spChg chg="mod">
          <ac:chgData name="Torsten Förder" userId="c7e7900e-8296-4cd5-a812-5b80994e38c7" providerId="ADAL" clId="{FFB5E0F1-A715-4D64-BBB0-4F71350B38E5}" dt="2023-03-24T12:08:28.292" v="8203" actId="790"/>
          <ac:spMkLst>
            <pc:docMk/>
            <pc:sldMk cId="447336186" sldId="6197"/>
            <ac:spMk id="223" creationId="{37415640-7AE9-CAA6-D6C5-D1A3F9EA6578}"/>
          </ac:spMkLst>
        </pc:spChg>
        <pc:spChg chg="mod">
          <ac:chgData name="Torsten Förder" userId="c7e7900e-8296-4cd5-a812-5b80994e38c7" providerId="ADAL" clId="{FFB5E0F1-A715-4D64-BBB0-4F71350B38E5}" dt="2023-03-24T12:08:28.292" v="8203" actId="790"/>
          <ac:spMkLst>
            <pc:docMk/>
            <pc:sldMk cId="447336186" sldId="6197"/>
            <ac:spMk id="224" creationId="{729790EC-D298-9600-B46D-3A27AC84A529}"/>
          </ac:spMkLst>
        </pc:spChg>
        <pc:spChg chg="mod">
          <ac:chgData name="Torsten Förder" userId="c7e7900e-8296-4cd5-a812-5b80994e38c7" providerId="ADAL" clId="{FFB5E0F1-A715-4D64-BBB0-4F71350B38E5}" dt="2023-03-24T12:08:28.292" v="8203" actId="790"/>
          <ac:spMkLst>
            <pc:docMk/>
            <pc:sldMk cId="447336186" sldId="6197"/>
            <ac:spMk id="225" creationId="{14C5FBCA-1DCD-E9BD-954F-92CEC682BF7B}"/>
          </ac:spMkLst>
        </pc:spChg>
        <pc:spChg chg="mod">
          <ac:chgData name="Torsten Förder" userId="c7e7900e-8296-4cd5-a812-5b80994e38c7" providerId="ADAL" clId="{FFB5E0F1-A715-4D64-BBB0-4F71350B38E5}" dt="2023-03-24T12:08:28.292" v="8203" actId="790"/>
          <ac:spMkLst>
            <pc:docMk/>
            <pc:sldMk cId="447336186" sldId="6197"/>
            <ac:spMk id="226" creationId="{0AE541A6-02A5-FCF3-4E88-73DF63BDFD7D}"/>
          </ac:spMkLst>
        </pc:spChg>
        <pc:spChg chg="mod">
          <ac:chgData name="Torsten Förder" userId="c7e7900e-8296-4cd5-a812-5b80994e38c7" providerId="ADAL" clId="{FFB5E0F1-A715-4D64-BBB0-4F71350B38E5}" dt="2023-03-24T12:08:28.292" v="8203" actId="790"/>
          <ac:spMkLst>
            <pc:docMk/>
            <pc:sldMk cId="447336186" sldId="6197"/>
            <ac:spMk id="230" creationId="{831915EF-3DA4-078F-76F9-EF290F9E8566}"/>
          </ac:spMkLst>
        </pc:spChg>
        <pc:spChg chg="mod">
          <ac:chgData name="Torsten Förder" userId="c7e7900e-8296-4cd5-a812-5b80994e38c7" providerId="ADAL" clId="{FFB5E0F1-A715-4D64-BBB0-4F71350B38E5}" dt="2023-03-24T12:08:28.292" v="8203" actId="790"/>
          <ac:spMkLst>
            <pc:docMk/>
            <pc:sldMk cId="447336186" sldId="6197"/>
            <ac:spMk id="233" creationId="{6C04BA5D-DDE5-D9F4-59E1-D5AD0DBB7978}"/>
          </ac:spMkLst>
        </pc:spChg>
        <pc:spChg chg="mod">
          <ac:chgData name="Torsten Förder" userId="c7e7900e-8296-4cd5-a812-5b80994e38c7" providerId="ADAL" clId="{FFB5E0F1-A715-4D64-BBB0-4F71350B38E5}" dt="2023-03-24T12:08:28.292" v="8203" actId="790"/>
          <ac:spMkLst>
            <pc:docMk/>
            <pc:sldMk cId="447336186" sldId="6197"/>
            <ac:spMk id="234" creationId="{E67E1919-72AB-7AFA-E808-9C5CF7E6D8AB}"/>
          </ac:spMkLst>
        </pc:spChg>
        <pc:spChg chg="mod">
          <ac:chgData name="Torsten Förder" userId="c7e7900e-8296-4cd5-a812-5b80994e38c7" providerId="ADAL" clId="{FFB5E0F1-A715-4D64-BBB0-4F71350B38E5}" dt="2023-03-24T12:08:28.292" v="8203" actId="790"/>
          <ac:spMkLst>
            <pc:docMk/>
            <pc:sldMk cId="447336186" sldId="6197"/>
            <ac:spMk id="235" creationId="{77E3423A-B825-A7C3-F609-5745BAF25DB3}"/>
          </ac:spMkLst>
        </pc:spChg>
        <pc:spChg chg="mod">
          <ac:chgData name="Torsten Förder" userId="c7e7900e-8296-4cd5-a812-5b80994e38c7" providerId="ADAL" clId="{FFB5E0F1-A715-4D64-BBB0-4F71350B38E5}" dt="2023-03-24T12:08:28.292" v="8203" actId="790"/>
          <ac:spMkLst>
            <pc:docMk/>
            <pc:sldMk cId="447336186" sldId="6197"/>
            <ac:spMk id="236" creationId="{C83F73F7-765F-8452-4A87-0E30A5FC0F7C}"/>
          </ac:spMkLst>
        </pc:spChg>
        <pc:spChg chg="mod">
          <ac:chgData name="Torsten Förder" userId="c7e7900e-8296-4cd5-a812-5b80994e38c7" providerId="ADAL" clId="{FFB5E0F1-A715-4D64-BBB0-4F71350B38E5}" dt="2023-03-24T12:08:28.292" v="8203" actId="790"/>
          <ac:spMkLst>
            <pc:docMk/>
            <pc:sldMk cId="447336186" sldId="6197"/>
            <ac:spMk id="237" creationId="{81926AD3-3A35-30A9-BE2B-E8B20EE4FF5F}"/>
          </ac:spMkLst>
        </pc:spChg>
        <pc:spChg chg="mod">
          <ac:chgData name="Torsten Förder" userId="c7e7900e-8296-4cd5-a812-5b80994e38c7" providerId="ADAL" clId="{FFB5E0F1-A715-4D64-BBB0-4F71350B38E5}" dt="2023-03-24T12:08:28.292" v="8203" actId="790"/>
          <ac:spMkLst>
            <pc:docMk/>
            <pc:sldMk cId="447336186" sldId="6197"/>
            <ac:spMk id="247" creationId="{9F6F3479-48D9-B7FA-8BBF-CD6F1D214620}"/>
          </ac:spMkLst>
        </pc:spChg>
        <pc:spChg chg="mod">
          <ac:chgData name="Torsten Förder" userId="c7e7900e-8296-4cd5-a812-5b80994e38c7" providerId="ADAL" clId="{FFB5E0F1-A715-4D64-BBB0-4F71350B38E5}" dt="2023-03-24T12:08:28.292" v="8203" actId="790"/>
          <ac:spMkLst>
            <pc:docMk/>
            <pc:sldMk cId="447336186" sldId="6197"/>
            <ac:spMk id="250" creationId="{F8268445-F907-624C-E64D-9ADC1BC58341}"/>
          </ac:spMkLst>
        </pc:spChg>
        <pc:spChg chg="mod">
          <ac:chgData name="Torsten Förder" userId="c7e7900e-8296-4cd5-a812-5b80994e38c7" providerId="ADAL" clId="{FFB5E0F1-A715-4D64-BBB0-4F71350B38E5}" dt="2023-03-24T12:08:28.292" v="8203" actId="790"/>
          <ac:spMkLst>
            <pc:docMk/>
            <pc:sldMk cId="447336186" sldId="6197"/>
            <ac:spMk id="251" creationId="{79BE1F5D-46EE-28D9-D674-C8380406D384}"/>
          </ac:spMkLst>
        </pc:spChg>
        <pc:spChg chg="mod">
          <ac:chgData name="Torsten Förder" userId="c7e7900e-8296-4cd5-a812-5b80994e38c7" providerId="ADAL" clId="{FFB5E0F1-A715-4D64-BBB0-4F71350B38E5}" dt="2023-03-24T12:08:28.292" v="8203" actId="790"/>
          <ac:spMkLst>
            <pc:docMk/>
            <pc:sldMk cId="447336186" sldId="6197"/>
            <ac:spMk id="252" creationId="{45DB46D8-8085-7446-4B88-EAE0302945AF}"/>
          </ac:spMkLst>
        </pc:spChg>
        <pc:spChg chg="mod">
          <ac:chgData name="Torsten Förder" userId="c7e7900e-8296-4cd5-a812-5b80994e38c7" providerId="ADAL" clId="{FFB5E0F1-A715-4D64-BBB0-4F71350B38E5}" dt="2023-03-24T12:08:28.292" v="8203" actId="790"/>
          <ac:spMkLst>
            <pc:docMk/>
            <pc:sldMk cId="447336186" sldId="6197"/>
            <ac:spMk id="253" creationId="{A1470961-4532-68B1-8FC9-CA9FE101C542}"/>
          </ac:spMkLst>
        </pc:spChg>
        <pc:spChg chg="mod">
          <ac:chgData name="Torsten Förder" userId="c7e7900e-8296-4cd5-a812-5b80994e38c7" providerId="ADAL" clId="{FFB5E0F1-A715-4D64-BBB0-4F71350B38E5}" dt="2023-03-24T12:08:28.292" v="8203" actId="790"/>
          <ac:spMkLst>
            <pc:docMk/>
            <pc:sldMk cId="447336186" sldId="6197"/>
            <ac:spMk id="254" creationId="{0FCC8D3C-AD06-C916-7419-989336D112F9}"/>
          </ac:spMkLst>
        </pc:spChg>
        <pc:spChg chg="mod">
          <ac:chgData name="Torsten Förder" userId="c7e7900e-8296-4cd5-a812-5b80994e38c7" providerId="ADAL" clId="{FFB5E0F1-A715-4D64-BBB0-4F71350B38E5}" dt="2023-03-24T12:08:28.292" v="8203" actId="790"/>
          <ac:spMkLst>
            <pc:docMk/>
            <pc:sldMk cId="447336186" sldId="6197"/>
            <ac:spMk id="264" creationId="{5BEEF55B-61CB-AA4E-4AB4-08F505C93397}"/>
          </ac:spMkLst>
        </pc:spChg>
        <pc:spChg chg="mod">
          <ac:chgData name="Torsten Förder" userId="c7e7900e-8296-4cd5-a812-5b80994e38c7" providerId="ADAL" clId="{FFB5E0F1-A715-4D64-BBB0-4F71350B38E5}" dt="2023-03-24T12:08:28.292" v="8203" actId="790"/>
          <ac:spMkLst>
            <pc:docMk/>
            <pc:sldMk cId="447336186" sldId="6197"/>
            <ac:spMk id="265" creationId="{B8491F31-7F1A-0DF4-9E7E-6D4C57A4F2E1}"/>
          </ac:spMkLst>
        </pc:spChg>
        <pc:spChg chg="mod">
          <ac:chgData name="Torsten Förder" userId="c7e7900e-8296-4cd5-a812-5b80994e38c7" providerId="ADAL" clId="{FFB5E0F1-A715-4D64-BBB0-4F71350B38E5}" dt="2023-03-24T12:08:28.292" v="8203" actId="790"/>
          <ac:spMkLst>
            <pc:docMk/>
            <pc:sldMk cId="447336186" sldId="6197"/>
            <ac:spMk id="266" creationId="{B022094B-7ABB-BFEE-186B-B4E8F5219328}"/>
          </ac:spMkLst>
        </pc:spChg>
        <pc:spChg chg="mod">
          <ac:chgData name="Torsten Förder" userId="c7e7900e-8296-4cd5-a812-5b80994e38c7" providerId="ADAL" clId="{FFB5E0F1-A715-4D64-BBB0-4F71350B38E5}" dt="2023-03-24T12:08:28.292" v="8203" actId="790"/>
          <ac:spMkLst>
            <pc:docMk/>
            <pc:sldMk cId="447336186" sldId="6197"/>
            <ac:spMk id="267" creationId="{4C3F9329-255D-5149-A9DC-4D1DBC509B17}"/>
          </ac:spMkLst>
        </pc:spChg>
        <pc:spChg chg="mod">
          <ac:chgData name="Torsten Förder" userId="c7e7900e-8296-4cd5-a812-5b80994e38c7" providerId="ADAL" clId="{FFB5E0F1-A715-4D64-BBB0-4F71350B38E5}" dt="2023-03-24T12:08:28.292" v="8203" actId="790"/>
          <ac:spMkLst>
            <pc:docMk/>
            <pc:sldMk cId="447336186" sldId="6197"/>
            <ac:spMk id="268" creationId="{F477FB81-EAF3-AC0B-C5CD-528E36D7A635}"/>
          </ac:spMkLst>
        </pc:spChg>
        <pc:spChg chg="mod">
          <ac:chgData name="Torsten Förder" userId="c7e7900e-8296-4cd5-a812-5b80994e38c7" providerId="ADAL" clId="{FFB5E0F1-A715-4D64-BBB0-4F71350B38E5}" dt="2023-03-24T12:08:28.292" v="8203" actId="790"/>
          <ac:spMkLst>
            <pc:docMk/>
            <pc:sldMk cId="447336186" sldId="6197"/>
            <ac:spMk id="272" creationId="{269478A9-C2CC-8BC6-B1A4-5566B2C073B2}"/>
          </ac:spMkLst>
        </pc:spChg>
        <pc:spChg chg="mod">
          <ac:chgData name="Torsten Förder" userId="c7e7900e-8296-4cd5-a812-5b80994e38c7" providerId="ADAL" clId="{FFB5E0F1-A715-4D64-BBB0-4F71350B38E5}" dt="2023-03-24T12:08:28.292" v="8203" actId="790"/>
          <ac:spMkLst>
            <pc:docMk/>
            <pc:sldMk cId="447336186" sldId="6197"/>
            <ac:spMk id="273" creationId="{DEB51387-89C9-A878-C943-AFD52CF8DE42}"/>
          </ac:spMkLst>
        </pc:spChg>
        <pc:spChg chg="mod">
          <ac:chgData name="Torsten Förder" userId="c7e7900e-8296-4cd5-a812-5b80994e38c7" providerId="ADAL" clId="{FFB5E0F1-A715-4D64-BBB0-4F71350B38E5}" dt="2023-03-24T12:08:28.292" v="8203" actId="790"/>
          <ac:spMkLst>
            <pc:docMk/>
            <pc:sldMk cId="447336186" sldId="6197"/>
            <ac:spMk id="274" creationId="{0662322C-7636-8FC8-D622-1B8344D85805}"/>
          </ac:spMkLst>
        </pc:spChg>
        <pc:spChg chg="mod">
          <ac:chgData name="Torsten Förder" userId="c7e7900e-8296-4cd5-a812-5b80994e38c7" providerId="ADAL" clId="{FFB5E0F1-A715-4D64-BBB0-4F71350B38E5}" dt="2023-03-24T12:08:28.292" v="8203" actId="790"/>
          <ac:spMkLst>
            <pc:docMk/>
            <pc:sldMk cId="447336186" sldId="6197"/>
            <ac:spMk id="275" creationId="{C2512789-5E02-9940-F1E1-AB857407AACD}"/>
          </ac:spMkLst>
        </pc:spChg>
        <pc:spChg chg="mod">
          <ac:chgData name="Torsten Förder" userId="c7e7900e-8296-4cd5-a812-5b80994e38c7" providerId="ADAL" clId="{FFB5E0F1-A715-4D64-BBB0-4F71350B38E5}" dt="2023-03-24T12:08:28.292" v="8203" actId="790"/>
          <ac:spMkLst>
            <pc:docMk/>
            <pc:sldMk cId="447336186" sldId="6197"/>
            <ac:spMk id="276" creationId="{A978D2B7-1AD9-D8C9-62CC-4C7FAA0C6D22}"/>
          </ac:spMkLst>
        </pc:spChg>
        <pc:spChg chg="mod">
          <ac:chgData name="Torsten Förder" userId="c7e7900e-8296-4cd5-a812-5b80994e38c7" providerId="ADAL" clId="{FFB5E0F1-A715-4D64-BBB0-4F71350B38E5}" dt="2023-03-24T12:08:28.292" v="8203" actId="790"/>
          <ac:spMkLst>
            <pc:docMk/>
            <pc:sldMk cId="447336186" sldId="6197"/>
            <ac:spMk id="277" creationId="{8E46EE11-9FAD-DB2F-B4B4-FCBBA9673B95}"/>
          </ac:spMkLst>
        </pc:spChg>
        <pc:spChg chg="mod">
          <ac:chgData name="Torsten Förder" userId="c7e7900e-8296-4cd5-a812-5b80994e38c7" providerId="ADAL" clId="{FFB5E0F1-A715-4D64-BBB0-4F71350B38E5}" dt="2023-03-24T12:08:28.292" v="8203" actId="790"/>
          <ac:spMkLst>
            <pc:docMk/>
            <pc:sldMk cId="447336186" sldId="6197"/>
            <ac:spMk id="278" creationId="{737067EA-AFEC-0B15-2BBA-5EA2706050EB}"/>
          </ac:spMkLst>
        </pc:spChg>
        <pc:spChg chg="mod">
          <ac:chgData name="Torsten Förder" userId="c7e7900e-8296-4cd5-a812-5b80994e38c7" providerId="ADAL" clId="{FFB5E0F1-A715-4D64-BBB0-4F71350B38E5}" dt="2023-03-24T12:08:28.292" v="8203" actId="790"/>
          <ac:spMkLst>
            <pc:docMk/>
            <pc:sldMk cId="447336186" sldId="6197"/>
            <ac:spMk id="279" creationId="{02B5292C-7185-C314-CB3F-491E5482D5A1}"/>
          </ac:spMkLst>
        </pc:spChg>
        <pc:spChg chg="mod">
          <ac:chgData name="Torsten Förder" userId="c7e7900e-8296-4cd5-a812-5b80994e38c7" providerId="ADAL" clId="{FFB5E0F1-A715-4D64-BBB0-4F71350B38E5}" dt="2023-03-24T12:08:28.292" v="8203" actId="790"/>
          <ac:spMkLst>
            <pc:docMk/>
            <pc:sldMk cId="447336186" sldId="6197"/>
            <ac:spMk id="280" creationId="{26AD11F3-36FF-4424-8354-5EF232277899}"/>
          </ac:spMkLst>
        </pc:spChg>
        <pc:spChg chg="mod">
          <ac:chgData name="Torsten Förder" userId="c7e7900e-8296-4cd5-a812-5b80994e38c7" providerId="ADAL" clId="{FFB5E0F1-A715-4D64-BBB0-4F71350B38E5}" dt="2023-03-24T12:08:28.292" v="8203" actId="790"/>
          <ac:spMkLst>
            <pc:docMk/>
            <pc:sldMk cId="447336186" sldId="6197"/>
            <ac:spMk id="283" creationId="{F58CEB25-CF90-DE09-5504-B8390EDC5A79}"/>
          </ac:spMkLst>
        </pc:spChg>
        <pc:spChg chg="mod">
          <ac:chgData name="Torsten Förder" userId="c7e7900e-8296-4cd5-a812-5b80994e38c7" providerId="ADAL" clId="{FFB5E0F1-A715-4D64-BBB0-4F71350B38E5}" dt="2023-03-24T12:08:28.292" v="8203" actId="790"/>
          <ac:spMkLst>
            <pc:docMk/>
            <pc:sldMk cId="447336186" sldId="6197"/>
            <ac:spMk id="284" creationId="{1E00A067-91C2-FE88-DE20-CA76B3691DBA}"/>
          </ac:spMkLst>
        </pc:spChg>
        <pc:spChg chg="mod">
          <ac:chgData name="Torsten Förder" userId="c7e7900e-8296-4cd5-a812-5b80994e38c7" providerId="ADAL" clId="{FFB5E0F1-A715-4D64-BBB0-4F71350B38E5}" dt="2023-03-24T12:08:28.292" v="8203" actId="790"/>
          <ac:spMkLst>
            <pc:docMk/>
            <pc:sldMk cId="447336186" sldId="6197"/>
            <ac:spMk id="285" creationId="{474733AD-7AD4-B174-7950-1E65A4AC0058}"/>
          </ac:spMkLst>
        </pc:spChg>
        <pc:spChg chg="mod">
          <ac:chgData name="Torsten Förder" userId="c7e7900e-8296-4cd5-a812-5b80994e38c7" providerId="ADAL" clId="{FFB5E0F1-A715-4D64-BBB0-4F71350B38E5}" dt="2023-03-24T12:08:28.292" v="8203" actId="790"/>
          <ac:spMkLst>
            <pc:docMk/>
            <pc:sldMk cId="447336186" sldId="6197"/>
            <ac:spMk id="286" creationId="{4D0A6A81-EC71-130D-4B73-3F3E3197040F}"/>
          </ac:spMkLst>
        </pc:spChg>
        <pc:spChg chg="mod">
          <ac:chgData name="Torsten Förder" userId="c7e7900e-8296-4cd5-a812-5b80994e38c7" providerId="ADAL" clId="{FFB5E0F1-A715-4D64-BBB0-4F71350B38E5}" dt="2023-03-24T12:08:28.292" v="8203" actId="790"/>
          <ac:spMkLst>
            <pc:docMk/>
            <pc:sldMk cId="447336186" sldId="6197"/>
            <ac:spMk id="287" creationId="{CEC174EF-5B11-7307-8A26-013B5918D781}"/>
          </ac:spMkLst>
        </pc:spChg>
        <pc:spChg chg="mod">
          <ac:chgData name="Torsten Förder" userId="c7e7900e-8296-4cd5-a812-5b80994e38c7" providerId="ADAL" clId="{FFB5E0F1-A715-4D64-BBB0-4F71350B38E5}" dt="2023-03-24T12:08:28.292" v="8203" actId="790"/>
          <ac:spMkLst>
            <pc:docMk/>
            <pc:sldMk cId="447336186" sldId="6197"/>
            <ac:spMk id="288" creationId="{8F4209CA-9044-E62D-6DAF-4F7DF33827BD}"/>
          </ac:spMkLst>
        </pc:spChg>
        <pc:spChg chg="mod">
          <ac:chgData name="Torsten Förder" userId="c7e7900e-8296-4cd5-a812-5b80994e38c7" providerId="ADAL" clId="{FFB5E0F1-A715-4D64-BBB0-4F71350B38E5}" dt="2023-03-24T12:08:28.292" v="8203" actId="790"/>
          <ac:spMkLst>
            <pc:docMk/>
            <pc:sldMk cId="447336186" sldId="6197"/>
            <ac:spMk id="289" creationId="{19042FDC-3F72-4623-C3A4-703272C9C73B}"/>
          </ac:spMkLst>
        </pc:spChg>
        <pc:spChg chg="mod">
          <ac:chgData name="Torsten Förder" userId="c7e7900e-8296-4cd5-a812-5b80994e38c7" providerId="ADAL" clId="{FFB5E0F1-A715-4D64-BBB0-4F71350B38E5}" dt="2023-03-24T12:08:28.292" v="8203" actId="790"/>
          <ac:spMkLst>
            <pc:docMk/>
            <pc:sldMk cId="447336186" sldId="6197"/>
            <ac:spMk id="290" creationId="{01084641-C9A0-7732-38E0-FCF025590DD6}"/>
          </ac:spMkLst>
        </pc:spChg>
        <pc:spChg chg="mod">
          <ac:chgData name="Torsten Förder" userId="c7e7900e-8296-4cd5-a812-5b80994e38c7" providerId="ADAL" clId="{FFB5E0F1-A715-4D64-BBB0-4F71350B38E5}" dt="2023-03-24T12:08:28.292" v="8203" actId="790"/>
          <ac:spMkLst>
            <pc:docMk/>
            <pc:sldMk cId="447336186" sldId="6197"/>
            <ac:spMk id="291" creationId="{19AED920-F2EB-0A7A-14C8-80CC4E359FAA}"/>
          </ac:spMkLst>
        </pc:spChg>
        <pc:spChg chg="mod">
          <ac:chgData name="Torsten Förder" userId="c7e7900e-8296-4cd5-a812-5b80994e38c7" providerId="ADAL" clId="{FFB5E0F1-A715-4D64-BBB0-4F71350B38E5}" dt="2023-03-24T12:08:28.292" v="8203" actId="790"/>
          <ac:spMkLst>
            <pc:docMk/>
            <pc:sldMk cId="447336186" sldId="6197"/>
            <ac:spMk id="292" creationId="{E8DA580A-04BB-CA72-417E-D7A508B43D52}"/>
          </ac:spMkLst>
        </pc:spChg>
        <pc:spChg chg="mod">
          <ac:chgData name="Torsten Förder" userId="c7e7900e-8296-4cd5-a812-5b80994e38c7" providerId="ADAL" clId="{FFB5E0F1-A715-4D64-BBB0-4F71350B38E5}" dt="2023-03-24T12:08:28.292" v="8203" actId="790"/>
          <ac:spMkLst>
            <pc:docMk/>
            <pc:sldMk cId="447336186" sldId="6197"/>
            <ac:spMk id="295" creationId="{C649E3A9-F172-356F-E037-E49D21C57948}"/>
          </ac:spMkLst>
        </pc:spChg>
        <pc:spChg chg="mod">
          <ac:chgData name="Torsten Förder" userId="c7e7900e-8296-4cd5-a812-5b80994e38c7" providerId="ADAL" clId="{FFB5E0F1-A715-4D64-BBB0-4F71350B38E5}" dt="2023-03-24T12:08:28.292" v="8203" actId="790"/>
          <ac:spMkLst>
            <pc:docMk/>
            <pc:sldMk cId="447336186" sldId="6197"/>
            <ac:spMk id="298" creationId="{FD27D93B-1EE6-6BE5-3BF3-D9BA1360EAF0}"/>
          </ac:spMkLst>
        </pc:spChg>
        <pc:spChg chg="mod">
          <ac:chgData name="Torsten Förder" userId="c7e7900e-8296-4cd5-a812-5b80994e38c7" providerId="ADAL" clId="{FFB5E0F1-A715-4D64-BBB0-4F71350B38E5}" dt="2023-03-24T12:08:28.292" v="8203" actId="790"/>
          <ac:spMkLst>
            <pc:docMk/>
            <pc:sldMk cId="447336186" sldId="6197"/>
            <ac:spMk id="299" creationId="{B3FB6183-E721-5F6B-41C2-6371E040F551}"/>
          </ac:spMkLst>
        </pc:spChg>
        <pc:spChg chg="mod">
          <ac:chgData name="Torsten Förder" userId="c7e7900e-8296-4cd5-a812-5b80994e38c7" providerId="ADAL" clId="{FFB5E0F1-A715-4D64-BBB0-4F71350B38E5}" dt="2023-03-24T12:08:28.292" v="8203" actId="790"/>
          <ac:spMkLst>
            <pc:docMk/>
            <pc:sldMk cId="447336186" sldId="6197"/>
            <ac:spMk id="300" creationId="{E7EE3611-B2B3-87DF-78F5-F8E344F50BE7}"/>
          </ac:spMkLst>
        </pc:spChg>
        <pc:spChg chg="mod">
          <ac:chgData name="Torsten Förder" userId="c7e7900e-8296-4cd5-a812-5b80994e38c7" providerId="ADAL" clId="{FFB5E0F1-A715-4D64-BBB0-4F71350B38E5}" dt="2023-03-24T12:08:28.292" v="8203" actId="790"/>
          <ac:spMkLst>
            <pc:docMk/>
            <pc:sldMk cId="447336186" sldId="6197"/>
            <ac:spMk id="301" creationId="{28CB3B19-469E-9E2C-291E-B0488D1498E3}"/>
          </ac:spMkLst>
        </pc:spChg>
        <pc:spChg chg="mod">
          <ac:chgData name="Torsten Förder" userId="c7e7900e-8296-4cd5-a812-5b80994e38c7" providerId="ADAL" clId="{FFB5E0F1-A715-4D64-BBB0-4F71350B38E5}" dt="2023-03-24T12:08:28.292" v="8203" actId="790"/>
          <ac:spMkLst>
            <pc:docMk/>
            <pc:sldMk cId="447336186" sldId="6197"/>
            <ac:spMk id="302" creationId="{C2D9995F-9D5F-DED6-EDD7-BFC7EEAF0315}"/>
          </ac:spMkLst>
        </pc:spChg>
        <pc:spChg chg="mod">
          <ac:chgData name="Torsten Förder" userId="c7e7900e-8296-4cd5-a812-5b80994e38c7" providerId="ADAL" clId="{FFB5E0F1-A715-4D64-BBB0-4F71350B38E5}" dt="2023-03-24T12:08:28.292" v="8203" actId="790"/>
          <ac:spMkLst>
            <pc:docMk/>
            <pc:sldMk cId="447336186" sldId="6197"/>
            <ac:spMk id="312" creationId="{83554C92-1FEE-324F-2E45-18E8CBB6114E}"/>
          </ac:spMkLst>
        </pc:spChg>
        <pc:spChg chg="mod">
          <ac:chgData name="Torsten Förder" userId="c7e7900e-8296-4cd5-a812-5b80994e38c7" providerId="ADAL" clId="{FFB5E0F1-A715-4D64-BBB0-4F71350B38E5}" dt="2023-03-24T12:08:28.292" v="8203" actId="790"/>
          <ac:spMkLst>
            <pc:docMk/>
            <pc:sldMk cId="447336186" sldId="6197"/>
            <ac:spMk id="315" creationId="{91C7CAE7-D60A-4621-30A4-9CD34D9E664C}"/>
          </ac:spMkLst>
        </pc:spChg>
        <pc:spChg chg="mod">
          <ac:chgData name="Torsten Förder" userId="c7e7900e-8296-4cd5-a812-5b80994e38c7" providerId="ADAL" clId="{FFB5E0F1-A715-4D64-BBB0-4F71350B38E5}" dt="2023-03-24T12:08:28.292" v="8203" actId="790"/>
          <ac:spMkLst>
            <pc:docMk/>
            <pc:sldMk cId="447336186" sldId="6197"/>
            <ac:spMk id="316" creationId="{77F4BB3E-F841-2ABC-6ABB-6CFB0B4C2BC9}"/>
          </ac:spMkLst>
        </pc:spChg>
        <pc:spChg chg="mod">
          <ac:chgData name="Torsten Förder" userId="c7e7900e-8296-4cd5-a812-5b80994e38c7" providerId="ADAL" clId="{FFB5E0F1-A715-4D64-BBB0-4F71350B38E5}" dt="2023-03-24T12:08:28.292" v="8203" actId="790"/>
          <ac:spMkLst>
            <pc:docMk/>
            <pc:sldMk cId="447336186" sldId="6197"/>
            <ac:spMk id="317" creationId="{27CE1ED7-6DA6-F78E-B092-DF7684A51FF1}"/>
          </ac:spMkLst>
        </pc:spChg>
        <pc:spChg chg="mod">
          <ac:chgData name="Torsten Förder" userId="c7e7900e-8296-4cd5-a812-5b80994e38c7" providerId="ADAL" clId="{FFB5E0F1-A715-4D64-BBB0-4F71350B38E5}" dt="2023-03-24T12:08:28.292" v="8203" actId="790"/>
          <ac:spMkLst>
            <pc:docMk/>
            <pc:sldMk cId="447336186" sldId="6197"/>
            <ac:spMk id="318" creationId="{41E0D668-BB1F-316F-A3A3-F70EC332D1B4}"/>
          </ac:spMkLst>
        </pc:spChg>
        <pc:spChg chg="mod">
          <ac:chgData name="Torsten Förder" userId="c7e7900e-8296-4cd5-a812-5b80994e38c7" providerId="ADAL" clId="{FFB5E0F1-A715-4D64-BBB0-4F71350B38E5}" dt="2023-03-24T12:08:28.292" v="8203" actId="790"/>
          <ac:spMkLst>
            <pc:docMk/>
            <pc:sldMk cId="447336186" sldId="6197"/>
            <ac:spMk id="319" creationId="{79C23A32-B8D1-4D13-B53C-1564B726D8A2}"/>
          </ac:spMkLst>
        </pc:spChg>
        <pc:spChg chg="mod">
          <ac:chgData name="Torsten Förder" userId="c7e7900e-8296-4cd5-a812-5b80994e38c7" providerId="ADAL" clId="{FFB5E0F1-A715-4D64-BBB0-4F71350B38E5}" dt="2023-03-24T12:08:28.292" v="8203" actId="790"/>
          <ac:spMkLst>
            <pc:docMk/>
            <pc:sldMk cId="447336186" sldId="6197"/>
            <ac:spMk id="329" creationId="{D5378F44-B70B-DD42-9BED-F071382334E7}"/>
          </ac:spMkLst>
        </pc:spChg>
        <pc:spChg chg="mod">
          <ac:chgData name="Torsten Förder" userId="c7e7900e-8296-4cd5-a812-5b80994e38c7" providerId="ADAL" clId="{FFB5E0F1-A715-4D64-BBB0-4F71350B38E5}" dt="2023-03-24T12:13:02.462" v="8436" actId="20577"/>
          <ac:spMkLst>
            <pc:docMk/>
            <pc:sldMk cId="447336186" sldId="6197"/>
            <ac:spMk id="330" creationId="{1F2AEF96-C05F-1FCE-E1F8-E60BD4504288}"/>
          </ac:spMkLst>
        </pc:spChg>
        <pc:spChg chg="mod">
          <ac:chgData name="Torsten Förder" userId="c7e7900e-8296-4cd5-a812-5b80994e38c7" providerId="ADAL" clId="{FFB5E0F1-A715-4D64-BBB0-4F71350B38E5}" dt="2023-03-24T12:08:28.292" v="8203" actId="790"/>
          <ac:spMkLst>
            <pc:docMk/>
            <pc:sldMk cId="447336186" sldId="6197"/>
            <ac:spMk id="331" creationId="{D93F2DA6-0790-6418-6E53-FEBBC5F5AE13}"/>
          </ac:spMkLst>
        </pc:spChg>
        <pc:spChg chg="mod">
          <ac:chgData name="Torsten Förder" userId="c7e7900e-8296-4cd5-a812-5b80994e38c7" providerId="ADAL" clId="{FFB5E0F1-A715-4D64-BBB0-4F71350B38E5}" dt="2023-03-24T12:10:54.702" v="8303" actId="20577"/>
          <ac:spMkLst>
            <pc:docMk/>
            <pc:sldMk cId="447336186" sldId="6197"/>
            <ac:spMk id="332" creationId="{84FF7FFF-E7D2-F039-976F-7D62ADE98673}"/>
          </ac:spMkLst>
        </pc:spChg>
        <pc:spChg chg="mod">
          <ac:chgData name="Torsten Förder" userId="c7e7900e-8296-4cd5-a812-5b80994e38c7" providerId="ADAL" clId="{FFB5E0F1-A715-4D64-BBB0-4F71350B38E5}" dt="2023-03-24T12:08:28.292" v="8203" actId="790"/>
          <ac:spMkLst>
            <pc:docMk/>
            <pc:sldMk cId="447336186" sldId="6197"/>
            <ac:spMk id="333" creationId="{9FA01BED-6AF7-127B-0724-22E5FD502113}"/>
          </ac:spMkLst>
        </pc:spChg>
        <pc:spChg chg="mod">
          <ac:chgData name="Torsten Förder" userId="c7e7900e-8296-4cd5-a812-5b80994e38c7" providerId="ADAL" clId="{FFB5E0F1-A715-4D64-BBB0-4F71350B38E5}" dt="2023-03-24T12:11:02.512" v="8307" actId="20577"/>
          <ac:spMkLst>
            <pc:docMk/>
            <pc:sldMk cId="447336186" sldId="6197"/>
            <ac:spMk id="334" creationId="{D2F23DCF-40AE-50BA-DA54-C288E4877739}"/>
          </ac:spMkLst>
        </pc:spChg>
        <pc:spChg chg="mod">
          <ac:chgData name="Torsten Förder" userId="c7e7900e-8296-4cd5-a812-5b80994e38c7" providerId="ADAL" clId="{FFB5E0F1-A715-4D64-BBB0-4F71350B38E5}" dt="2023-03-24T12:08:28.292" v="8203" actId="790"/>
          <ac:spMkLst>
            <pc:docMk/>
            <pc:sldMk cId="447336186" sldId="6197"/>
            <ac:spMk id="337" creationId="{8E42CD67-B6E4-A7A7-2140-287156D034C7}"/>
          </ac:spMkLst>
        </pc:spChg>
        <pc:spChg chg="mod">
          <ac:chgData name="Torsten Förder" userId="c7e7900e-8296-4cd5-a812-5b80994e38c7" providerId="ADAL" clId="{FFB5E0F1-A715-4D64-BBB0-4F71350B38E5}" dt="2023-03-24T12:08:28.292" v="8203" actId="790"/>
          <ac:spMkLst>
            <pc:docMk/>
            <pc:sldMk cId="447336186" sldId="6197"/>
            <ac:spMk id="339" creationId="{5F09773E-3393-36D9-A0CB-E39904465463}"/>
          </ac:spMkLst>
        </pc:spChg>
        <pc:spChg chg="mod">
          <ac:chgData name="Torsten Förder" userId="c7e7900e-8296-4cd5-a812-5b80994e38c7" providerId="ADAL" clId="{FFB5E0F1-A715-4D64-BBB0-4F71350B38E5}" dt="2023-03-24T12:08:28.292" v="8203" actId="790"/>
          <ac:spMkLst>
            <pc:docMk/>
            <pc:sldMk cId="447336186" sldId="6197"/>
            <ac:spMk id="340" creationId="{160F3DEB-E41D-5EC0-623A-D06D5AF50BE3}"/>
          </ac:spMkLst>
        </pc:spChg>
        <pc:spChg chg="mod">
          <ac:chgData name="Torsten Förder" userId="c7e7900e-8296-4cd5-a812-5b80994e38c7" providerId="ADAL" clId="{FFB5E0F1-A715-4D64-BBB0-4F71350B38E5}" dt="2023-03-24T12:12:34.470" v="8417" actId="20577"/>
          <ac:spMkLst>
            <pc:docMk/>
            <pc:sldMk cId="447336186" sldId="6197"/>
            <ac:spMk id="342" creationId="{5C15A8F2-AE64-F7D1-A05A-9325FCC489CB}"/>
          </ac:spMkLst>
        </pc:spChg>
        <pc:spChg chg="mod">
          <ac:chgData name="Torsten Förder" userId="c7e7900e-8296-4cd5-a812-5b80994e38c7" providerId="ADAL" clId="{FFB5E0F1-A715-4D64-BBB0-4F71350B38E5}" dt="2023-03-24T12:08:28.292" v="8203" actId="790"/>
          <ac:spMkLst>
            <pc:docMk/>
            <pc:sldMk cId="447336186" sldId="6197"/>
            <ac:spMk id="344" creationId="{35064DF6-5BD0-1EA4-B586-253D286FCA45}"/>
          </ac:spMkLst>
        </pc:spChg>
        <pc:spChg chg="mod">
          <ac:chgData name="Torsten Förder" userId="c7e7900e-8296-4cd5-a812-5b80994e38c7" providerId="ADAL" clId="{FFB5E0F1-A715-4D64-BBB0-4F71350B38E5}" dt="2023-03-24T12:08:28.292" v="8203" actId="790"/>
          <ac:spMkLst>
            <pc:docMk/>
            <pc:sldMk cId="447336186" sldId="6197"/>
            <ac:spMk id="345" creationId="{A6BD5F44-2E10-F0C6-EE29-0D2EE6D65873}"/>
          </ac:spMkLst>
        </pc:spChg>
        <pc:spChg chg="mod">
          <ac:chgData name="Torsten Förder" userId="c7e7900e-8296-4cd5-a812-5b80994e38c7" providerId="ADAL" clId="{FFB5E0F1-A715-4D64-BBB0-4F71350B38E5}" dt="2023-03-24T12:08:28.292" v="8203" actId="790"/>
          <ac:spMkLst>
            <pc:docMk/>
            <pc:sldMk cId="447336186" sldId="6197"/>
            <ac:spMk id="346" creationId="{A04CE408-9898-C3D8-EF79-23216FB02F21}"/>
          </ac:spMkLst>
        </pc:spChg>
        <pc:spChg chg="mod">
          <ac:chgData name="Torsten Förder" userId="c7e7900e-8296-4cd5-a812-5b80994e38c7" providerId="ADAL" clId="{FFB5E0F1-A715-4D64-BBB0-4F71350B38E5}" dt="2023-03-24T12:08:28.292" v="8203" actId="790"/>
          <ac:spMkLst>
            <pc:docMk/>
            <pc:sldMk cId="447336186" sldId="6197"/>
            <ac:spMk id="347" creationId="{DA7B996A-0C54-CE76-49FE-8367A1F2B933}"/>
          </ac:spMkLst>
        </pc:spChg>
        <pc:spChg chg="mod">
          <ac:chgData name="Torsten Förder" userId="c7e7900e-8296-4cd5-a812-5b80994e38c7" providerId="ADAL" clId="{FFB5E0F1-A715-4D64-BBB0-4F71350B38E5}" dt="2023-03-24T12:11:22.296" v="8370" actId="20577"/>
          <ac:spMkLst>
            <pc:docMk/>
            <pc:sldMk cId="447336186" sldId="6197"/>
            <ac:spMk id="348" creationId="{3259FBA9-341B-05CE-6F26-87D2EEBA07FE}"/>
          </ac:spMkLst>
        </pc:spChg>
        <pc:spChg chg="mod">
          <ac:chgData name="Torsten Förder" userId="c7e7900e-8296-4cd5-a812-5b80994e38c7" providerId="ADAL" clId="{FFB5E0F1-A715-4D64-BBB0-4F71350B38E5}" dt="2023-03-24T12:08:28.292" v="8203" actId="790"/>
          <ac:spMkLst>
            <pc:docMk/>
            <pc:sldMk cId="447336186" sldId="6197"/>
            <ac:spMk id="351" creationId="{68485132-2A30-944B-3F2B-F07773D0A1D4}"/>
          </ac:spMkLst>
        </pc:spChg>
        <pc:spChg chg="mod">
          <ac:chgData name="Torsten Förder" userId="c7e7900e-8296-4cd5-a812-5b80994e38c7" providerId="ADAL" clId="{FFB5E0F1-A715-4D64-BBB0-4F71350B38E5}" dt="2023-03-24T12:11:14.751" v="8341" actId="6549"/>
          <ac:spMkLst>
            <pc:docMk/>
            <pc:sldMk cId="447336186" sldId="6197"/>
            <ac:spMk id="352" creationId="{D9E09A9B-58AF-4217-911A-31364EA35FE9}"/>
          </ac:spMkLst>
        </pc:spChg>
        <pc:spChg chg="mod">
          <ac:chgData name="Torsten Förder" userId="c7e7900e-8296-4cd5-a812-5b80994e38c7" providerId="ADAL" clId="{FFB5E0F1-A715-4D64-BBB0-4F71350B38E5}" dt="2023-03-24T12:13:20.963" v="8463" actId="20577"/>
          <ac:spMkLst>
            <pc:docMk/>
            <pc:sldMk cId="447336186" sldId="6197"/>
            <ac:spMk id="382" creationId="{C67BFE7C-5BE5-6A3E-A50B-BE0FD15C1BD9}"/>
          </ac:spMkLst>
        </pc:spChg>
        <pc:cxnChg chg="mod">
          <ac:chgData name="Torsten Förder" userId="c7e7900e-8296-4cd5-a812-5b80994e38c7" providerId="ADAL" clId="{FFB5E0F1-A715-4D64-BBB0-4F71350B38E5}" dt="2023-03-24T12:11:26.843" v="8380" actId="1038"/>
          <ac:cxnSpMkLst>
            <pc:docMk/>
            <pc:sldMk cId="447336186" sldId="6197"/>
            <ac:cxnSpMk id="353" creationId="{6652F341-2B23-C916-F648-CB6710BA0373}"/>
          </ac:cxnSpMkLst>
        </pc:cxnChg>
      </pc:sldChg>
      <pc:sldChg chg="addSp delSp modSp add mod modNotesTx">
        <pc:chgData name="Torsten Förder" userId="c7e7900e-8296-4cd5-a812-5b80994e38c7" providerId="ADAL" clId="{FFB5E0F1-A715-4D64-BBB0-4F71350B38E5}" dt="2023-03-30T14:43:35.972" v="9912" actId="20577"/>
        <pc:sldMkLst>
          <pc:docMk/>
          <pc:sldMk cId="1831087276" sldId="2145708267"/>
        </pc:sldMkLst>
        <pc:spChg chg="mod">
          <ac:chgData name="Torsten Förder" userId="c7e7900e-8296-4cd5-a812-5b80994e38c7" providerId="ADAL" clId="{FFB5E0F1-A715-4D64-BBB0-4F71350B38E5}" dt="2023-03-30T14:43:20.030" v="9910" actId="20577"/>
          <ac:spMkLst>
            <pc:docMk/>
            <pc:sldMk cId="1831087276" sldId="2145708267"/>
            <ac:spMk id="2" creationId="{7E302B05-0E4A-7A67-50ED-0B409571BBF2}"/>
          </ac:spMkLst>
        </pc:spChg>
        <pc:spChg chg="del">
          <ac:chgData name="Torsten Förder" userId="c7e7900e-8296-4cd5-a812-5b80994e38c7" providerId="ADAL" clId="{FFB5E0F1-A715-4D64-BBB0-4F71350B38E5}" dt="2023-03-30T13:46:07.880" v="8668" actId="478"/>
          <ac:spMkLst>
            <pc:docMk/>
            <pc:sldMk cId="1831087276" sldId="2145708267"/>
            <ac:spMk id="5" creationId="{2A32A62F-08E7-17B7-37CE-EE0F7E867060}"/>
          </ac:spMkLst>
        </pc:spChg>
        <pc:spChg chg="del">
          <ac:chgData name="Torsten Förder" userId="c7e7900e-8296-4cd5-a812-5b80994e38c7" providerId="ADAL" clId="{FFB5E0F1-A715-4D64-BBB0-4F71350B38E5}" dt="2023-03-30T13:46:07.880" v="8668" actId="478"/>
          <ac:spMkLst>
            <pc:docMk/>
            <pc:sldMk cId="1831087276" sldId="2145708267"/>
            <ac:spMk id="6" creationId="{96B67527-5760-8FD3-BDD3-5F95F0857317}"/>
          </ac:spMkLst>
        </pc:spChg>
        <pc:spChg chg="del">
          <ac:chgData name="Torsten Förder" userId="c7e7900e-8296-4cd5-a812-5b80994e38c7" providerId="ADAL" clId="{FFB5E0F1-A715-4D64-BBB0-4F71350B38E5}" dt="2023-03-30T13:46:07.880" v="8668" actId="478"/>
          <ac:spMkLst>
            <pc:docMk/>
            <pc:sldMk cId="1831087276" sldId="2145708267"/>
            <ac:spMk id="7" creationId="{BB38614E-873A-D62B-0A4E-5C0676FF61B1}"/>
          </ac:spMkLst>
        </pc:spChg>
        <pc:spChg chg="del">
          <ac:chgData name="Torsten Förder" userId="c7e7900e-8296-4cd5-a812-5b80994e38c7" providerId="ADAL" clId="{FFB5E0F1-A715-4D64-BBB0-4F71350B38E5}" dt="2023-03-30T13:46:07.880" v="8668" actId="478"/>
          <ac:spMkLst>
            <pc:docMk/>
            <pc:sldMk cId="1831087276" sldId="2145708267"/>
            <ac:spMk id="8" creationId="{965D4435-DE2C-13DC-16BB-852389F72439}"/>
          </ac:spMkLst>
        </pc:spChg>
        <pc:spChg chg="del">
          <ac:chgData name="Torsten Förder" userId="c7e7900e-8296-4cd5-a812-5b80994e38c7" providerId="ADAL" clId="{FFB5E0F1-A715-4D64-BBB0-4F71350B38E5}" dt="2023-03-30T13:46:07.880" v="8668" actId="478"/>
          <ac:spMkLst>
            <pc:docMk/>
            <pc:sldMk cId="1831087276" sldId="2145708267"/>
            <ac:spMk id="11" creationId="{1791DF65-0938-3707-2465-6286C1DA2273}"/>
          </ac:spMkLst>
        </pc:spChg>
        <pc:spChg chg="del">
          <ac:chgData name="Torsten Förder" userId="c7e7900e-8296-4cd5-a812-5b80994e38c7" providerId="ADAL" clId="{FFB5E0F1-A715-4D64-BBB0-4F71350B38E5}" dt="2023-03-30T13:46:07.880" v="8668" actId="478"/>
          <ac:spMkLst>
            <pc:docMk/>
            <pc:sldMk cId="1831087276" sldId="2145708267"/>
            <ac:spMk id="12" creationId="{E8B53BC9-FFDF-76C6-80FB-16B98AAF01C5}"/>
          </ac:spMkLst>
        </pc:spChg>
        <pc:picChg chg="add mod">
          <ac:chgData name="Torsten Förder" userId="c7e7900e-8296-4cd5-a812-5b80994e38c7" providerId="ADAL" clId="{FFB5E0F1-A715-4D64-BBB0-4F71350B38E5}" dt="2023-03-30T13:55:06.737" v="8898" actId="1076"/>
          <ac:picMkLst>
            <pc:docMk/>
            <pc:sldMk cId="1831087276" sldId="2145708267"/>
            <ac:picMk id="9" creationId="{3454E0FF-24AC-AD39-811C-4012FAB23DB5}"/>
          </ac:picMkLst>
        </pc:picChg>
        <pc:picChg chg="del">
          <ac:chgData name="Torsten Förder" userId="c7e7900e-8296-4cd5-a812-5b80994e38c7" providerId="ADAL" clId="{FFB5E0F1-A715-4D64-BBB0-4F71350B38E5}" dt="2023-03-30T13:46:09.687" v="8669" actId="478"/>
          <ac:picMkLst>
            <pc:docMk/>
            <pc:sldMk cId="1831087276" sldId="2145708267"/>
            <ac:picMk id="10" creationId="{D71008C6-5533-DB30-1296-9DDB6D538A34}"/>
          </ac:picMkLst>
        </pc:picChg>
        <pc:picChg chg="add mod">
          <ac:chgData name="Torsten Förder" userId="c7e7900e-8296-4cd5-a812-5b80994e38c7" providerId="ADAL" clId="{FFB5E0F1-A715-4D64-BBB0-4F71350B38E5}" dt="2023-03-30T13:55:19.234" v="8899" actId="1076"/>
          <ac:picMkLst>
            <pc:docMk/>
            <pc:sldMk cId="1831087276" sldId="2145708267"/>
            <ac:picMk id="14" creationId="{7195520E-ECDD-9389-2427-58AF58EA44F2}"/>
          </ac:picMkLst>
        </pc:picChg>
        <pc:picChg chg="add del">
          <ac:chgData name="Torsten Förder" userId="c7e7900e-8296-4cd5-a812-5b80994e38c7" providerId="ADAL" clId="{FFB5E0F1-A715-4D64-BBB0-4F71350B38E5}" dt="2023-03-30T13:50:01.354" v="8696" actId="478"/>
          <ac:picMkLst>
            <pc:docMk/>
            <pc:sldMk cId="1831087276" sldId="2145708267"/>
            <ac:picMk id="16" creationId="{74E989F0-070E-D3B8-09CC-49D14F13C128}"/>
          </ac:picMkLst>
        </pc:picChg>
        <pc:picChg chg="add del">
          <ac:chgData name="Torsten Förder" userId="c7e7900e-8296-4cd5-a812-5b80994e38c7" providerId="ADAL" clId="{FFB5E0F1-A715-4D64-BBB0-4F71350B38E5}" dt="2023-03-30T13:50:26.722" v="8698" actId="478"/>
          <ac:picMkLst>
            <pc:docMk/>
            <pc:sldMk cId="1831087276" sldId="2145708267"/>
            <ac:picMk id="18" creationId="{68397F46-F06C-DC70-238E-0D4D1C83EF22}"/>
          </ac:picMkLst>
        </pc:picChg>
        <pc:picChg chg="add mod">
          <ac:chgData name="Torsten Förder" userId="c7e7900e-8296-4cd5-a812-5b80994e38c7" providerId="ADAL" clId="{FFB5E0F1-A715-4D64-BBB0-4F71350B38E5}" dt="2023-03-30T13:55:01.691" v="8897" actId="14100"/>
          <ac:picMkLst>
            <pc:docMk/>
            <pc:sldMk cId="1831087276" sldId="2145708267"/>
            <ac:picMk id="20" creationId="{7E3E6EE4-DB68-E9B5-B708-FF095ECC6DE9}"/>
          </ac:picMkLst>
        </pc:picChg>
        <pc:picChg chg="add mod">
          <ac:chgData name="Torsten Förder" userId="c7e7900e-8296-4cd5-a812-5b80994e38c7" providerId="ADAL" clId="{FFB5E0F1-A715-4D64-BBB0-4F71350B38E5}" dt="2023-03-30T13:55:01.691" v="8897" actId="14100"/>
          <ac:picMkLst>
            <pc:docMk/>
            <pc:sldMk cId="1831087276" sldId="2145708267"/>
            <ac:picMk id="22" creationId="{D00FDDE0-532D-172B-C535-0D74E95A292A}"/>
          </ac:picMkLst>
        </pc:picChg>
      </pc:sldChg>
      <pc:sldChg chg="modSp add mod modShow modNotesTx">
        <pc:chgData name="Torsten Förder" userId="c7e7900e-8296-4cd5-a812-5b80994e38c7" providerId="ADAL" clId="{FFB5E0F1-A715-4D64-BBB0-4F71350B38E5}" dt="2023-03-30T14:43:31.974" v="9911" actId="20577"/>
        <pc:sldMkLst>
          <pc:docMk/>
          <pc:sldMk cId="4011905844" sldId="2145708268"/>
        </pc:sldMkLst>
        <pc:spChg chg="mod">
          <ac:chgData name="Torsten Förder" userId="c7e7900e-8296-4cd5-a812-5b80994e38c7" providerId="ADAL" clId="{FFB5E0F1-A715-4D64-BBB0-4F71350B38E5}" dt="2023-03-30T14:01:49.567" v="9900" actId="14100"/>
          <ac:spMkLst>
            <pc:docMk/>
            <pc:sldMk cId="4011905844" sldId="2145708268"/>
            <ac:spMk id="2" creationId="{7E302B05-0E4A-7A67-50ED-0B409571BBF2}"/>
          </ac:spMkLst>
        </pc:spChg>
      </pc:sldChg>
    </pc:docChg>
  </pc:docChgLst>
  <pc:docChgLst>
    <pc:chgData name="Josef Papenfort" userId="S::josefp@beckhoff.com::96b0849d-264b-4c3d-a399-4ad88ffa6bd3" providerId="AD" clId="Web-{F12D3D18-24E1-4CF3-A5FB-C1F152E30F6B}"/>
    <pc:docChg chg="addSld delSld modSld">
      <pc:chgData name="Josef Papenfort" userId="S::josefp@beckhoff.com::96b0849d-264b-4c3d-a399-4ad88ffa6bd3" providerId="AD" clId="Web-{F12D3D18-24E1-4CF3-A5FB-C1F152E30F6B}" dt="2022-05-16T06:27:42.301" v="51"/>
      <pc:docMkLst>
        <pc:docMk/>
      </pc:docMkLst>
      <pc:sldChg chg="del">
        <pc:chgData name="Josef Papenfort" userId="S::josefp@beckhoff.com::96b0849d-264b-4c3d-a399-4ad88ffa6bd3" providerId="AD" clId="Web-{F12D3D18-24E1-4CF3-A5FB-C1F152E30F6B}" dt="2022-05-16T06:24:04.764" v="2"/>
        <pc:sldMkLst>
          <pc:docMk/>
          <pc:sldMk cId="2930258405" sldId="531"/>
        </pc:sldMkLst>
      </pc:sldChg>
      <pc:sldChg chg="del">
        <pc:chgData name="Josef Papenfort" userId="S::josefp@beckhoff.com::96b0849d-264b-4c3d-a399-4ad88ffa6bd3" providerId="AD" clId="Web-{F12D3D18-24E1-4CF3-A5FB-C1F152E30F6B}" dt="2022-05-16T06:24:04.764" v="3"/>
        <pc:sldMkLst>
          <pc:docMk/>
          <pc:sldMk cId="1652050852" sldId="532"/>
        </pc:sldMkLst>
      </pc:sldChg>
      <pc:sldChg chg="del">
        <pc:chgData name="Josef Papenfort" userId="S::josefp@beckhoff.com::96b0849d-264b-4c3d-a399-4ad88ffa6bd3" providerId="AD" clId="Web-{F12D3D18-24E1-4CF3-A5FB-C1F152E30F6B}" dt="2022-05-16T06:24:04.764" v="7"/>
        <pc:sldMkLst>
          <pc:docMk/>
          <pc:sldMk cId="1869362579" sldId="533"/>
        </pc:sldMkLst>
      </pc:sldChg>
      <pc:sldChg chg="del">
        <pc:chgData name="Josef Papenfort" userId="S::josefp@beckhoff.com::96b0849d-264b-4c3d-a399-4ad88ffa6bd3" providerId="AD" clId="Web-{F12D3D18-24E1-4CF3-A5FB-C1F152E30F6B}" dt="2022-05-16T06:24:04.764" v="5"/>
        <pc:sldMkLst>
          <pc:docMk/>
          <pc:sldMk cId="3504191964" sldId="534"/>
        </pc:sldMkLst>
      </pc:sldChg>
      <pc:sldChg chg="del">
        <pc:chgData name="Josef Papenfort" userId="S::josefp@beckhoff.com::96b0849d-264b-4c3d-a399-4ad88ffa6bd3" providerId="AD" clId="Web-{F12D3D18-24E1-4CF3-A5FB-C1F152E30F6B}" dt="2022-05-16T06:24:04.764" v="4"/>
        <pc:sldMkLst>
          <pc:docMk/>
          <pc:sldMk cId="2306181641" sldId="535"/>
        </pc:sldMkLst>
      </pc:sldChg>
      <pc:sldChg chg="del">
        <pc:chgData name="Josef Papenfort" userId="S::josefp@beckhoff.com::96b0849d-264b-4c3d-a399-4ad88ffa6bd3" providerId="AD" clId="Web-{F12D3D18-24E1-4CF3-A5FB-C1F152E30F6B}" dt="2022-05-16T06:24:04.764" v="6"/>
        <pc:sldMkLst>
          <pc:docMk/>
          <pc:sldMk cId="2557278068" sldId="536"/>
        </pc:sldMkLst>
      </pc:sldChg>
      <pc:sldChg chg="del">
        <pc:chgData name="Josef Papenfort" userId="S::josefp@beckhoff.com::96b0849d-264b-4c3d-a399-4ad88ffa6bd3" providerId="AD" clId="Web-{F12D3D18-24E1-4CF3-A5FB-C1F152E30F6B}" dt="2022-05-16T06:24:04.764" v="8"/>
        <pc:sldMkLst>
          <pc:docMk/>
          <pc:sldMk cId="254658177" sldId="537"/>
        </pc:sldMkLst>
      </pc:sldChg>
      <pc:sldChg chg="del">
        <pc:chgData name="Josef Papenfort" userId="S::josefp@beckhoff.com::96b0849d-264b-4c3d-a399-4ad88ffa6bd3" providerId="AD" clId="Web-{F12D3D18-24E1-4CF3-A5FB-C1F152E30F6B}" dt="2022-05-16T06:24:04.748" v="1"/>
        <pc:sldMkLst>
          <pc:docMk/>
          <pc:sldMk cId="3362316561" sldId="5145"/>
        </pc:sldMkLst>
      </pc:sldChg>
      <pc:sldChg chg="modSp">
        <pc:chgData name="Josef Papenfort" userId="S::josefp@beckhoff.com::96b0849d-264b-4c3d-a399-4ad88ffa6bd3" providerId="AD" clId="Web-{F12D3D18-24E1-4CF3-A5FB-C1F152E30F6B}" dt="2022-05-16T06:19:57.533" v="0" actId="20577"/>
        <pc:sldMkLst>
          <pc:docMk/>
          <pc:sldMk cId="2330093059" sldId="5939"/>
        </pc:sldMkLst>
        <pc:spChg chg="mod">
          <ac:chgData name="Josef Papenfort" userId="S::josefp@beckhoff.com::96b0849d-264b-4c3d-a399-4ad88ffa6bd3" providerId="AD" clId="Web-{F12D3D18-24E1-4CF3-A5FB-C1F152E30F6B}" dt="2022-05-16T06:19:57.533" v="0" actId="20577"/>
          <ac:spMkLst>
            <pc:docMk/>
            <pc:sldMk cId="2330093059" sldId="5939"/>
            <ac:spMk id="4" creationId="{387351ED-BC5E-4875-B050-8347774F4544}"/>
          </ac:spMkLst>
        </pc:spChg>
      </pc:sldChg>
      <pc:sldChg chg="add">
        <pc:chgData name="Josef Papenfort" userId="S::josefp@beckhoff.com::96b0849d-264b-4c3d-a399-4ad88ffa6bd3" providerId="AD" clId="Web-{F12D3D18-24E1-4CF3-A5FB-C1F152E30F6B}" dt="2022-05-16T06:24:21.108" v="9"/>
        <pc:sldMkLst>
          <pc:docMk/>
          <pc:sldMk cId="1293297902" sldId="5971"/>
        </pc:sldMkLst>
      </pc:sldChg>
      <pc:sldChg chg="add del">
        <pc:chgData name="Josef Papenfort" userId="S::josefp@beckhoff.com::96b0849d-264b-4c3d-a399-4ad88ffa6bd3" providerId="AD" clId="Web-{F12D3D18-24E1-4CF3-A5FB-C1F152E30F6B}" dt="2022-05-16T06:25:01.781" v="31"/>
        <pc:sldMkLst>
          <pc:docMk/>
          <pc:sldMk cId="1185069006" sldId="5972"/>
        </pc:sldMkLst>
      </pc:sldChg>
      <pc:sldChg chg="add">
        <pc:chgData name="Josef Papenfort" userId="S::josefp@beckhoff.com::96b0849d-264b-4c3d-a399-4ad88ffa6bd3" providerId="AD" clId="Web-{F12D3D18-24E1-4CF3-A5FB-C1F152E30F6B}" dt="2022-05-16T06:24:21.842" v="11"/>
        <pc:sldMkLst>
          <pc:docMk/>
          <pc:sldMk cId="328462036" sldId="5973"/>
        </pc:sldMkLst>
      </pc:sldChg>
      <pc:sldChg chg="add">
        <pc:chgData name="Josef Papenfort" userId="S::josefp@beckhoff.com::96b0849d-264b-4c3d-a399-4ad88ffa6bd3" providerId="AD" clId="Web-{F12D3D18-24E1-4CF3-A5FB-C1F152E30F6B}" dt="2022-05-16T06:24:22.358" v="12"/>
        <pc:sldMkLst>
          <pc:docMk/>
          <pc:sldMk cId="2974279935" sldId="5974"/>
        </pc:sldMkLst>
      </pc:sldChg>
      <pc:sldChg chg="add">
        <pc:chgData name="Josef Papenfort" userId="S::josefp@beckhoff.com::96b0849d-264b-4c3d-a399-4ad88ffa6bd3" providerId="AD" clId="Web-{F12D3D18-24E1-4CF3-A5FB-C1F152E30F6B}" dt="2022-05-16T06:24:22.889" v="13"/>
        <pc:sldMkLst>
          <pc:docMk/>
          <pc:sldMk cId="275712922" sldId="5975"/>
        </pc:sldMkLst>
      </pc:sldChg>
      <pc:sldChg chg="add">
        <pc:chgData name="Josef Papenfort" userId="S::josefp@beckhoff.com::96b0849d-264b-4c3d-a399-4ad88ffa6bd3" providerId="AD" clId="Web-{F12D3D18-24E1-4CF3-A5FB-C1F152E30F6B}" dt="2022-05-16T06:24:23.483" v="14"/>
        <pc:sldMkLst>
          <pc:docMk/>
          <pc:sldMk cId="1396584493" sldId="5976"/>
        </pc:sldMkLst>
      </pc:sldChg>
      <pc:sldChg chg="add">
        <pc:chgData name="Josef Papenfort" userId="S::josefp@beckhoff.com::96b0849d-264b-4c3d-a399-4ad88ffa6bd3" providerId="AD" clId="Web-{F12D3D18-24E1-4CF3-A5FB-C1F152E30F6B}" dt="2022-05-16T06:24:24.061" v="15"/>
        <pc:sldMkLst>
          <pc:docMk/>
          <pc:sldMk cId="3468121993" sldId="5977"/>
        </pc:sldMkLst>
      </pc:sldChg>
      <pc:sldChg chg="add">
        <pc:chgData name="Josef Papenfort" userId="S::josefp@beckhoff.com::96b0849d-264b-4c3d-a399-4ad88ffa6bd3" providerId="AD" clId="Web-{F12D3D18-24E1-4CF3-A5FB-C1F152E30F6B}" dt="2022-05-16T06:24:24.655" v="16"/>
        <pc:sldMkLst>
          <pc:docMk/>
          <pc:sldMk cId="3836468934" sldId="5978"/>
        </pc:sldMkLst>
      </pc:sldChg>
      <pc:sldChg chg="add">
        <pc:chgData name="Josef Papenfort" userId="S::josefp@beckhoff.com::96b0849d-264b-4c3d-a399-4ad88ffa6bd3" providerId="AD" clId="Web-{F12D3D18-24E1-4CF3-A5FB-C1F152E30F6B}" dt="2022-05-16T06:24:25.186" v="17"/>
        <pc:sldMkLst>
          <pc:docMk/>
          <pc:sldMk cId="1760014115" sldId="5979"/>
        </pc:sldMkLst>
      </pc:sldChg>
      <pc:sldChg chg="add">
        <pc:chgData name="Josef Papenfort" userId="S::josefp@beckhoff.com::96b0849d-264b-4c3d-a399-4ad88ffa6bd3" providerId="AD" clId="Web-{F12D3D18-24E1-4CF3-A5FB-C1F152E30F6B}" dt="2022-05-16T06:24:25.733" v="18"/>
        <pc:sldMkLst>
          <pc:docMk/>
          <pc:sldMk cId="3347384575" sldId="5980"/>
        </pc:sldMkLst>
      </pc:sldChg>
      <pc:sldChg chg="add">
        <pc:chgData name="Josef Papenfort" userId="S::josefp@beckhoff.com::96b0849d-264b-4c3d-a399-4ad88ffa6bd3" providerId="AD" clId="Web-{F12D3D18-24E1-4CF3-A5FB-C1F152E30F6B}" dt="2022-05-16T06:24:26.077" v="19"/>
        <pc:sldMkLst>
          <pc:docMk/>
          <pc:sldMk cId="1673159188" sldId="5981"/>
        </pc:sldMkLst>
      </pc:sldChg>
      <pc:sldChg chg="add">
        <pc:chgData name="Josef Papenfort" userId="S::josefp@beckhoff.com::96b0849d-264b-4c3d-a399-4ad88ffa6bd3" providerId="AD" clId="Web-{F12D3D18-24E1-4CF3-A5FB-C1F152E30F6B}" dt="2022-05-16T06:24:26.561" v="20"/>
        <pc:sldMkLst>
          <pc:docMk/>
          <pc:sldMk cId="687087800" sldId="5982"/>
        </pc:sldMkLst>
      </pc:sldChg>
      <pc:sldChg chg="add">
        <pc:chgData name="Josef Papenfort" userId="S::josefp@beckhoff.com::96b0849d-264b-4c3d-a399-4ad88ffa6bd3" providerId="AD" clId="Web-{F12D3D18-24E1-4CF3-A5FB-C1F152E30F6B}" dt="2022-05-16T06:24:27.139" v="21"/>
        <pc:sldMkLst>
          <pc:docMk/>
          <pc:sldMk cId="543200969" sldId="5983"/>
        </pc:sldMkLst>
      </pc:sldChg>
      <pc:sldChg chg="add">
        <pc:chgData name="Josef Papenfort" userId="S::josefp@beckhoff.com::96b0849d-264b-4c3d-a399-4ad88ffa6bd3" providerId="AD" clId="Web-{F12D3D18-24E1-4CF3-A5FB-C1F152E30F6B}" dt="2022-05-16T06:24:27.655" v="22"/>
        <pc:sldMkLst>
          <pc:docMk/>
          <pc:sldMk cId="3907781646" sldId="5984"/>
        </pc:sldMkLst>
      </pc:sldChg>
      <pc:sldChg chg="add">
        <pc:chgData name="Josef Papenfort" userId="S::josefp@beckhoff.com::96b0849d-264b-4c3d-a399-4ad88ffa6bd3" providerId="AD" clId="Web-{F12D3D18-24E1-4CF3-A5FB-C1F152E30F6B}" dt="2022-05-16T06:24:28.155" v="23"/>
        <pc:sldMkLst>
          <pc:docMk/>
          <pc:sldMk cId="3954685752" sldId="5985"/>
        </pc:sldMkLst>
      </pc:sldChg>
      <pc:sldChg chg="add">
        <pc:chgData name="Josef Papenfort" userId="S::josefp@beckhoff.com::96b0849d-264b-4c3d-a399-4ad88ffa6bd3" providerId="AD" clId="Web-{F12D3D18-24E1-4CF3-A5FB-C1F152E30F6B}" dt="2022-05-16T06:24:28.780" v="24"/>
        <pc:sldMkLst>
          <pc:docMk/>
          <pc:sldMk cId="4286105262" sldId="5986"/>
        </pc:sldMkLst>
      </pc:sldChg>
      <pc:sldChg chg="add">
        <pc:chgData name="Josef Papenfort" userId="S::josefp@beckhoff.com::96b0849d-264b-4c3d-a399-4ad88ffa6bd3" providerId="AD" clId="Web-{F12D3D18-24E1-4CF3-A5FB-C1F152E30F6B}" dt="2022-05-16T06:24:29.374" v="25"/>
        <pc:sldMkLst>
          <pc:docMk/>
          <pc:sldMk cId="1457309775" sldId="5987"/>
        </pc:sldMkLst>
      </pc:sldChg>
      <pc:sldChg chg="add">
        <pc:chgData name="Josef Papenfort" userId="S::josefp@beckhoff.com::96b0849d-264b-4c3d-a399-4ad88ffa6bd3" providerId="AD" clId="Web-{F12D3D18-24E1-4CF3-A5FB-C1F152E30F6B}" dt="2022-05-16T06:24:29.874" v="26"/>
        <pc:sldMkLst>
          <pc:docMk/>
          <pc:sldMk cId="1176751547" sldId="5988"/>
        </pc:sldMkLst>
      </pc:sldChg>
      <pc:sldChg chg="add">
        <pc:chgData name="Josef Papenfort" userId="S::josefp@beckhoff.com::96b0849d-264b-4c3d-a399-4ad88ffa6bd3" providerId="AD" clId="Web-{F12D3D18-24E1-4CF3-A5FB-C1F152E30F6B}" dt="2022-05-16T06:26:05.095" v="32"/>
        <pc:sldMkLst>
          <pc:docMk/>
          <pc:sldMk cId="2109484658" sldId="5989"/>
        </pc:sldMkLst>
      </pc:sldChg>
      <pc:sldChg chg="add del">
        <pc:chgData name="Josef Papenfort" userId="S::josefp@beckhoff.com::96b0849d-264b-4c3d-a399-4ad88ffa6bd3" providerId="AD" clId="Web-{F12D3D18-24E1-4CF3-A5FB-C1F152E30F6B}" dt="2022-05-16T06:24:44.609" v="30"/>
        <pc:sldMkLst>
          <pc:docMk/>
          <pc:sldMk cId="4147258298" sldId="5989"/>
        </pc:sldMkLst>
      </pc:sldChg>
      <pc:sldChg chg="add del">
        <pc:chgData name="Josef Papenfort" userId="S::josefp@beckhoff.com::96b0849d-264b-4c3d-a399-4ad88ffa6bd3" providerId="AD" clId="Web-{F12D3D18-24E1-4CF3-A5FB-C1F152E30F6B}" dt="2022-05-16T06:24:43.359" v="29"/>
        <pc:sldMkLst>
          <pc:docMk/>
          <pc:sldMk cId="2841058817" sldId="5990"/>
        </pc:sldMkLst>
      </pc:sldChg>
      <pc:sldChg chg="add">
        <pc:chgData name="Josef Papenfort" userId="S::josefp@beckhoff.com::96b0849d-264b-4c3d-a399-4ad88ffa6bd3" providerId="AD" clId="Web-{F12D3D18-24E1-4CF3-A5FB-C1F152E30F6B}" dt="2022-05-16T06:26:05.408" v="33"/>
        <pc:sldMkLst>
          <pc:docMk/>
          <pc:sldMk cId="2860083993" sldId="5990"/>
        </pc:sldMkLst>
      </pc:sldChg>
      <pc:sldChg chg="add">
        <pc:chgData name="Josef Papenfort" userId="S::josefp@beckhoff.com::96b0849d-264b-4c3d-a399-4ad88ffa6bd3" providerId="AD" clId="Web-{F12D3D18-24E1-4CF3-A5FB-C1F152E30F6B}" dt="2022-05-16T06:26:06.001" v="34"/>
        <pc:sldMkLst>
          <pc:docMk/>
          <pc:sldMk cId="2090552960" sldId="5991"/>
        </pc:sldMkLst>
      </pc:sldChg>
      <pc:sldChg chg="add">
        <pc:chgData name="Josef Papenfort" userId="S::josefp@beckhoff.com::96b0849d-264b-4c3d-a399-4ad88ffa6bd3" providerId="AD" clId="Web-{F12D3D18-24E1-4CF3-A5FB-C1F152E30F6B}" dt="2022-05-16T06:26:06.376" v="35"/>
        <pc:sldMkLst>
          <pc:docMk/>
          <pc:sldMk cId="1177860996" sldId="5992"/>
        </pc:sldMkLst>
      </pc:sldChg>
      <pc:sldChg chg="add">
        <pc:chgData name="Josef Papenfort" userId="S::josefp@beckhoff.com::96b0849d-264b-4c3d-a399-4ad88ffa6bd3" providerId="AD" clId="Web-{F12D3D18-24E1-4CF3-A5FB-C1F152E30F6B}" dt="2022-05-16T06:26:06.955" v="36"/>
        <pc:sldMkLst>
          <pc:docMk/>
          <pc:sldMk cId="3455158427" sldId="5993"/>
        </pc:sldMkLst>
      </pc:sldChg>
      <pc:sldChg chg="add">
        <pc:chgData name="Josef Papenfort" userId="S::josefp@beckhoff.com::96b0849d-264b-4c3d-a399-4ad88ffa6bd3" providerId="AD" clId="Web-{F12D3D18-24E1-4CF3-A5FB-C1F152E30F6B}" dt="2022-05-16T06:26:08.830" v="37"/>
        <pc:sldMkLst>
          <pc:docMk/>
          <pc:sldMk cId="3980303560" sldId="5994"/>
        </pc:sldMkLst>
      </pc:sldChg>
      <pc:sldChg chg="add">
        <pc:chgData name="Josef Papenfort" userId="S::josefp@beckhoff.com::96b0849d-264b-4c3d-a399-4ad88ffa6bd3" providerId="AD" clId="Web-{F12D3D18-24E1-4CF3-A5FB-C1F152E30F6B}" dt="2022-05-16T06:26:57.518" v="38"/>
        <pc:sldMkLst>
          <pc:docMk/>
          <pc:sldMk cId="1303543755" sldId="5995"/>
        </pc:sldMkLst>
      </pc:sldChg>
      <pc:sldChg chg="add">
        <pc:chgData name="Josef Papenfort" userId="S::josefp@beckhoff.com::96b0849d-264b-4c3d-a399-4ad88ffa6bd3" providerId="AD" clId="Web-{F12D3D18-24E1-4CF3-A5FB-C1F152E30F6B}" dt="2022-05-16T06:26:58.222" v="39"/>
        <pc:sldMkLst>
          <pc:docMk/>
          <pc:sldMk cId="3649553832" sldId="5996"/>
        </pc:sldMkLst>
      </pc:sldChg>
      <pc:sldChg chg="add">
        <pc:chgData name="Josef Papenfort" userId="S::josefp@beckhoff.com::96b0849d-264b-4c3d-a399-4ad88ffa6bd3" providerId="AD" clId="Web-{F12D3D18-24E1-4CF3-A5FB-C1F152E30F6B}" dt="2022-05-16T06:26:58.768" v="40"/>
        <pc:sldMkLst>
          <pc:docMk/>
          <pc:sldMk cId="2398328269" sldId="5997"/>
        </pc:sldMkLst>
      </pc:sldChg>
      <pc:sldChg chg="add">
        <pc:chgData name="Josef Papenfort" userId="S::josefp@beckhoff.com::96b0849d-264b-4c3d-a399-4ad88ffa6bd3" providerId="AD" clId="Web-{F12D3D18-24E1-4CF3-A5FB-C1F152E30F6B}" dt="2022-05-16T06:26:59.581" v="41"/>
        <pc:sldMkLst>
          <pc:docMk/>
          <pc:sldMk cId="1654606388" sldId="5998"/>
        </pc:sldMkLst>
      </pc:sldChg>
      <pc:sldChg chg="add">
        <pc:chgData name="Josef Papenfort" userId="S::josefp@beckhoff.com::96b0849d-264b-4c3d-a399-4ad88ffa6bd3" providerId="AD" clId="Web-{F12D3D18-24E1-4CF3-A5FB-C1F152E30F6B}" dt="2022-05-16T06:27:37.832" v="42"/>
        <pc:sldMkLst>
          <pc:docMk/>
          <pc:sldMk cId="2747433179" sldId="5999"/>
        </pc:sldMkLst>
      </pc:sldChg>
      <pc:sldChg chg="add">
        <pc:chgData name="Josef Papenfort" userId="S::josefp@beckhoff.com::96b0849d-264b-4c3d-a399-4ad88ffa6bd3" providerId="AD" clId="Web-{F12D3D18-24E1-4CF3-A5FB-C1F152E30F6B}" dt="2022-05-16T06:27:38.348" v="43"/>
        <pc:sldMkLst>
          <pc:docMk/>
          <pc:sldMk cId="3647993889" sldId="6000"/>
        </pc:sldMkLst>
      </pc:sldChg>
      <pc:sldChg chg="add">
        <pc:chgData name="Josef Papenfort" userId="S::josefp@beckhoff.com::96b0849d-264b-4c3d-a399-4ad88ffa6bd3" providerId="AD" clId="Web-{F12D3D18-24E1-4CF3-A5FB-C1F152E30F6B}" dt="2022-05-16T06:27:38.863" v="44"/>
        <pc:sldMkLst>
          <pc:docMk/>
          <pc:sldMk cId="3060500979" sldId="6001"/>
        </pc:sldMkLst>
      </pc:sldChg>
      <pc:sldChg chg="add">
        <pc:chgData name="Josef Papenfort" userId="S::josefp@beckhoff.com::96b0849d-264b-4c3d-a399-4ad88ffa6bd3" providerId="AD" clId="Web-{F12D3D18-24E1-4CF3-A5FB-C1F152E30F6B}" dt="2022-05-16T06:27:39.332" v="45"/>
        <pc:sldMkLst>
          <pc:docMk/>
          <pc:sldMk cId="3435287931" sldId="6002"/>
        </pc:sldMkLst>
      </pc:sldChg>
      <pc:sldChg chg="add">
        <pc:chgData name="Josef Papenfort" userId="S::josefp@beckhoff.com::96b0849d-264b-4c3d-a399-4ad88ffa6bd3" providerId="AD" clId="Web-{F12D3D18-24E1-4CF3-A5FB-C1F152E30F6B}" dt="2022-05-16T06:27:39.848" v="46"/>
        <pc:sldMkLst>
          <pc:docMk/>
          <pc:sldMk cId="1853622853" sldId="6003"/>
        </pc:sldMkLst>
      </pc:sldChg>
      <pc:sldChg chg="add">
        <pc:chgData name="Josef Papenfort" userId="S::josefp@beckhoff.com::96b0849d-264b-4c3d-a399-4ad88ffa6bd3" providerId="AD" clId="Web-{F12D3D18-24E1-4CF3-A5FB-C1F152E30F6B}" dt="2022-05-16T06:27:40.488" v="47"/>
        <pc:sldMkLst>
          <pc:docMk/>
          <pc:sldMk cId="3443724032" sldId="6004"/>
        </pc:sldMkLst>
      </pc:sldChg>
      <pc:sldChg chg="add">
        <pc:chgData name="Josef Papenfort" userId="S::josefp@beckhoff.com::96b0849d-264b-4c3d-a399-4ad88ffa6bd3" providerId="AD" clId="Web-{F12D3D18-24E1-4CF3-A5FB-C1F152E30F6B}" dt="2022-05-16T06:27:40.895" v="48"/>
        <pc:sldMkLst>
          <pc:docMk/>
          <pc:sldMk cId="1970022994" sldId="6005"/>
        </pc:sldMkLst>
      </pc:sldChg>
      <pc:sldChg chg="add">
        <pc:chgData name="Josef Papenfort" userId="S::josefp@beckhoff.com::96b0849d-264b-4c3d-a399-4ad88ffa6bd3" providerId="AD" clId="Web-{F12D3D18-24E1-4CF3-A5FB-C1F152E30F6B}" dt="2022-05-16T06:27:41.441" v="49"/>
        <pc:sldMkLst>
          <pc:docMk/>
          <pc:sldMk cId="3057301080" sldId="6006"/>
        </pc:sldMkLst>
      </pc:sldChg>
      <pc:sldChg chg="add">
        <pc:chgData name="Josef Papenfort" userId="S::josefp@beckhoff.com::96b0849d-264b-4c3d-a399-4ad88ffa6bd3" providerId="AD" clId="Web-{F12D3D18-24E1-4CF3-A5FB-C1F152E30F6B}" dt="2022-05-16T06:27:41.942" v="50"/>
        <pc:sldMkLst>
          <pc:docMk/>
          <pc:sldMk cId="1154202816" sldId="6007"/>
        </pc:sldMkLst>
      </pc:sldChg>
      <pc:sldChg chg="add">
        <pc:chgData name="Josef Papenfort" userId="S::josefp@beckhoff.com::96b0849d-264b-4c3d-a399-4ad88ffa6bd3" providerId="AD" clId="Web-{F12D3D18-24E1-4CF3-A5FB-C1F152E30F6B}" dt="2022-05-16T06:27:42.301" v="51"/>
        <pc:sldMkLst>
          <pc:docMk/>
          <pc:sldMk cId="165375676" sldId="6008"/>
        </pc:sldMkLst>
      </pc:sldChg>
    </pc:docChg>
  </pc:docChgLst>
  <pc:docChgLst>
    <pc:chgData name="Jannis Doppmeier" userId="S::jannisd@beckhoff.com::506e086a-f476-4c62-8efb-5cac96889db1" providerId="AD" clId="Web-{CBE17799-63A1-4B47-AD4C-9A617C1FB34E}"/>
    <pc:docChg chg="addSld modSld">
      <pc:chgData name="Jannis Doppmeier" userId="S::jannisd@beckhoff.com::506e086a-f476-4c62-8efb-5cac96889db1" providerId="AD" clId="Web-{CBE17799-63A1-4B47-AD4C-9A617C1FB34E}" dt="2023-10-25T13:21:34.671" v="91"/>
      <pc:docMkLst>
        <pc:docMk/>
      </pc:docMkLst>
      <pc:sldChg chg="modSp">
        <pc:chgData name="Jannis Doppmeier" userId="S::jannisd@beckhoff.com::506e086a-f476-4c62-8efb-5cac96889db1" providerId="AD" clId="Web-{CBE17799-63A1-4B47-AD4C-9A617C1FB34E}" dt="2023-10-25T13:05:54.927" v="44" actId="20577"/>
        <pc:sldMkLst>
          <pc:docMk/>
          <pc:sldMk cId="3796911857" sldId="2145708656"/>
        </pc:sldMkLst>
        <pc:spChg chg="mod">
          <ac:chgData name="Jannis Doppmeier" userId="S::jannisd@beckhoff.com::506e086a-f476-4c62-8efb-5cac96889db1" providerId="AD" clId="Web-{CBE17799-63A1-4B47-AD4C-9A617C1FB34E}" dt="2023-10-25T13:05:54.927" v="44" actId="20577"/>
          <ac:spMkLst>
            <pc:docMk/>
            <pc:sldMk cId="3796911857" sldId="2145708656"/>
            <ac:spMk id="7" creationId="{C43F181B-263C-55B7-B8D5-43D65DE2D9DE}"/>
          </ac:spMkLst>
        </pc:spChg>
        <pc:picChg chg="mod modCrop">
          <ac:chgData name="Jannis Doppmeier" userId="S::jannisd@beckhoff.com::506e086a-f476-4c62-8efb-5cac96889db1" providerId="AD" clId="Web-{CBE17799-63A1-4B47-AD4C-9A617C1FB34E}" dt="2023-10-25T13:04:12.747" v="16"/>
          <ac:picMkLst>
            <pc:docMk/>
            <pc:sldMk cId="3796911857" sldId="2145708656"/>
            <ac:picMk id="6" creationId="{115E5DEA-1AAF-51C4-1A1F-CCFC61374C76}"/>
          </ac:picMkLst>
        </pc:picChg>
      </pc:sldChg>
      <pc:sldChg chg="modSp">
        <pc:chgData name="Jannis Doppmeier" userId="S::jannisd@beckhoff.com::506e086a-f476-4c62-8efb-5cac96889db1" providerId="AD" clId="Web-{CBE17799-63A1-4B47-AD4C-9A617C1FB34E}" dt="2023-10-25T13:18:12.453" v="56" actId="20577"/>
        <pc:sldMkLst>
          <pc:docMk/>
          <pc:sldMk cId="1531430668" sldId="2145708658"/>
        </pc:sldMkLst>
        <pc:spChg chg="mod">
          <ac:chgData name="Jannis Doppmeier" userId="S::jannisd@beckhoff.com::506e086a-f476-4c62-8efb-5cac96889db1" providerId="AD" clId="Web-{CBE17799-63A1-4B47-AD4C-9A617C1FB34E}" dt="2023-10-25T13:18:12.453" v="56" actId="20577"/>
          <ac:spMkLst>
            <pc:docMk/>
            <pc:sldMk cId="1531430668" sldId="2145708658"/>
            <ac:spMk id="36" creationId="{7E7FD469-2A02-99A7-8A63-56380131CB22}"/>
          </ac:spMkLst>
        </pc:spChg>
      </pc:sldChg>
      <pc:sldChg chg="addSp modSp">
        <pc:chgData name="Jannis Doppmeier" userId="S::jannisd@beckhoff.com::506e086a-f476-4c62-8efb-5cac96889db1" providerId="AD" clId="Web-{CBE17799-63A1-4B47-AD4C-9A617C1FB34E}" dt="2023-10-25T13:21:34.671" v="91"/>
        <pc:sldMkLst>
          <pc:docMk/>
          <pc:sldMk cId="812126062" sldId="2145708660"/>
        </pc:sldMkLst>
        <pc:spChg chg="add mod">
          <ac:chgData name="Jannis Doppmeier" userId="S::jannisd@beckhoff.com::506e086a-f476-4c62-8efb-5cac96889db1" providerId="AD" clId="Web-{CBE17799-63A1-4B47-AD4C-9A617C1FB34E}" dt="2023-10-25T13:21:24.046" v="89" actId="1076"/>
          <ac:spMkLst>
            <pc:docMk/>
            <pc:sldMk cId="812126062" sldId="2145708660"/>
            <ac:spMk id="4" creationId="{45833131-DD21-1F75-10DB-1D3B428920F3}"/>
          </ac:spMkLst>
        </pc:spChg>
        <pc:spChg chg="mod">
          <ac:chgData name="Jannis Doppmeier" userId="S::jannisd@beckhoff.com::506e086a-f476-4c62-8efb-5cac96889db1" providerId="AD" clId="Web-{CBE17799-63A1-4B47-AD4C-9A617C1FB34E}" dt="2023-10-25T13:21:34.671" v="91"/>
          <ac:spMkLst>
            <pc:docMk/>
            <pc:sldMk cId="812126062" sldId="2145708660"/>
            <ac:spMk id="54" creationId="{5CECCAC6-E660-A19B-73C0-C121F3D76EFD}"/>
          </ac:spMkLst>
        </pc:spChg>
        <pc:spChg chg="mod">
          <ac:chgData name="Jannis Doppmeier" userId="S::jannisd@beckhoff.com::506e086a-f476-4c62-8efb-5cac96889db1" providerId="AD" clId="Web-{CBE17799-63A1-4B47-AD4C-9A617C1FB34E}" dt="2023-10-25T13:13:51.386" v="51" actId="20577"/>
          <ac:spMkLst>
            <pc:docMk/>
            <pc:sldMk cId="812126062" sldId="2145708660"/>
            <ac:spMk id="55" creationId="{4C66BA6D-5A22-45A3-984C-0A8ED888A070}"/>
          </ac:spMkLst>
        </pc:spChg>
      </pc:sldChg>
      <pc:sldChg chg="add">
        <pc:chgData name="Jannis Doppmeier" userId="S::jannisd@beckhoff.com::506e086a-f476-4c62-8efb-5cac96889db1" providerId="AD" clId="Web-{CBE17799-63A1-4B47-AD4C-9A617C1FB34E}" dt="2023-10-25T13:01:41.204" v="0"/>
        <pc:sldMkLst>
          <pc:docMk/>
          <pc:sldMk cId="983573480" sldId="2145708663"/>
        </pc:sldMkLst>
      </pc:sldChg>
      <pc:sldChg chg="modSp add replId">
        <pc:chgData name="Jannis Doppmeier" userId="S::jannisd@beckhoff.com::506e086a-f476-4c62-8efb-5cac96889db1" providerId="AD" clId="Web-{CBE17799-63A1-4B47-AD4C-9A617C1FB34E}" dt="2023-10-25T13:08:23.016" v="46"/>
        <pc:sldMkLst>
          <pc:docMk/>
          <pc:sldMk cId="171833234" sldId="2145708664"/>
        </pc:sldMkLst>
        <pc:picChg chg="mod">
          <ac:chgData name="Jannis Doppmeier" userId="S::jannisd@beckhoff.com::506e086a-f476-4c62-8efb-5cac96889db1" providerId="AD" clId="Web-{CBE17799-63A1-4B47-AD4C-9A617C1FB34E}" dt="2023-10-25T13:08:23.016" v="46"/>
          <ac:picMkLst>
            <pc:docMk/>
            <pc:sldMk cId="171833234" sldId="2145708664"/>
            <ac:picMk id="6" creationId="{115E5DEA-1AAF-51C4-1A1F-CCFC61374C76}"/>
          </ac:picMkLst>
        </pc:picChg>
      </pc:sldChg>
    </pc:docChg>
  </pc:docChgLst>
  <pc:docChgLst>
    <pc:chgData name="Torsten Förder" userId="S::torstenf@beckhoff.com::c7e7900e-8296-4cd5-a812-5b80994e38c7" providerId="AD" clId="Web-{97379404-B968-4E32-94CC-60A2E838A2B9}"/>
    <pc:docChg chg="modSld">
      <pc:chgData name="Torsten Förder" userId="S::torstenf@beckhoff.com::c7e7900e-8296-4cd5-a812-5b80994e38c7" providerId="AD" clId="Web-{97379404-B968-4E32-94CC-60A2E838A2B9}" dt="2023-10-26T07:23:21.466" v="3"/>
      <pc:docMkLst>
        <pc:docMk/>
      </pc:docMkLst>
      <pc:sldChg chg="modSp">
        <pc:chgData name="Torsten Förder" userId="S::torstenf@beckhoff.com::c7e7900e-8296-4cd5-a812-5b80994e38c7" providerId="AD" clId="Web-{97379404-B968-4E32-94CC-60A2E838A2B9}" dt="2023-10-26T07:23:21.466" v="3"/>
        <pc:sldMkLst>
          <pc:docMk/>
          <pc:sldMk cId="1111302264" sldId="2145708609"/>
        </pc:sldMkLst>
        <pc:graphicFrameChg chg="mod modGraphic">
          <ac:chgData name="Torsten Förder" userId="S::torstenf@beckhoff.com::c7e7900e-8296-4cd5-a812-5b80994e38c7" providerId="AD" clId="Web-{97379404-B968-4E32-94CC-60A2E838A2B9}" dt="2023-10-26T07:23:21.466" v="3"/>
          <ac:graphicFrameMkLst>
            <pc:docMk/>
            <pc:sldMk cId="1111302264" sldId="2145708609"/>
            <ac:graphicFrameMk id="4" creationId="{646EF3CF-F4F6-5788-CEB5-94C5982DA7D9}"/>
          </ac:graphicFrameMkLst>
        </pc:graphicFrameChg>
      </pc:sldChg>
    </pc:docChg>
  </pc:docChgLst>
  <pc:docChgLst>
    <pc:chgData name="Sven Goldstein" userId="S::sveng@beckhoff.com::babdfc5e-2a88-4cb8-aa06-b1f58bab90b5" providerId="AD" clId="Web-{E6F27CDB-F73E-4938-95AF-E3EACCB7CEBC}"/>
    <pc:docChg chg="modSld">
      <pc:chgData name="Sven Goldstein" userId="S::sveng@beckhoff.com::babdfc5e-2a88-4cb8-aa06-b1f58bab90b5" providerId="AD" clId="Web-{E6F27CDB-F73E-4938-95AF-E3EACCB7CEBC}" dt="2023-03-28T08:47:20.992" v="4" actId="1076"/>
      <pc:docMkLst>
        <pc:docMk/>
      </pc:docMkLst>
      <pc:sldChg chg="addSp delSp modSp">
        <pc:chgData name="Sven Goldstein" userId="S::sveng@beckhoff.com::babdfc5e-2a88-4cb8-aa06-b1f58bab90b5" providerId="AD" clId="Web-{E6F27CDB-F73E-4938-95AF-E3EACCB7CEBC}" dt="2023-03-28T08:47:20.992" v="4" actId="1076"/>
        <pc:sldMkLst>
          <pc:docMk/>
          <pc:sldMk cId="655705270" sldId="6230"/>
        </pc:sldMkLst>
        <pc:picChg chg="add mod">
          <ac:chgData name="Sven Goldstein" userId="S::sveng@beckhoff.com::babdfc5e-2a88-4cb8-aa06-b1f58bab90b5" providerId="AD" clId="Web-{E6F27CDB-F73E-4938-95AF-E3EACCB7CEBC}" dt="2023-03-28T08:47:20.992" v="4" actId="1076"/>
          <ac:picMkLst>
            <pc:docMk/>
            <pc:sldMk cId="655705270" sldId="6230"/>
            <ac:picMk id="4" creationId="{A0A005B0-C6C9-85E4-2631-7B476582E5B5}"/>
          </ac:picMkLst>
        </pc:picChg>
        <pc:picChg chg="del">
          <ac:chgData name="Sven Goldstein" userId="S::sveng@beckhoff.com::babdfc5e-2a88-4cb8-aa06-b1f58bab90b5" providerId="AD" clId="Web-{E6F27CDB-F73E-4938-95AF-E3EACCB7CEBC}" dt="2023-03-28T08:47:09.008" v="0"/>
          <ac:picMkLst>
            <pc:docMk/>
            <pc:sldMk cId="655705270" sldId="6230"/>
            <ac:picMk id="5" creationId="{59656DCB-B843-EE07-0875-61669E57E8E5}"/>
          </ac:picMkLst>
        </pc:picChg>
      </pc:sldChg>
    </pc:docChg>
  </pc:docChgLst>
  <pc:docChgLst>
    <pc:chgData name="Sven Oberschmidt" userId="S::sveno@beckhoff.com::53cafdbe-b8d1-4324-88ab-c0e8cad74849" providerId="AD" clId="Web-{8B18FA54-D402-4185-B1AA-5E0781441E56}"/>
    <pc:docChg chg="delSld modSld">
      <pc:chgData name="Sven Oberschmidt" userId="S::sveno@beckhoff.com::53cafdbe-b8d1-4324-88ab-c0e8cad74849" providerId="AD" clId="Web-{8B18FA54-D402-4185-B1AA-5E0781441E56}" dt="2022-05-18T10:41:49.204" v="352" actId="20577"/>
      <pc:docMkLst>
        <pc:docMk/>
      </pc:docMkLst>
      <pc:sldChg chg="del">
        <pc:chgData name="Sven Oberschmidt" userId="S::sveno@beckhoff.com::53cafdbe-b8d1-4324-88ab-c0e8cad74849" providerId="AD" clId="Web-{8B18FA54-D402-4185-B1AA-5E0781441E56}" dt="2022-05-18T10:40:00.233" v="297"/>
        <pc:sldMkLst>
          <pc:docMk/>
          <pc:sldMk cId="1303543755" sldId="5995"/>
        </pc:sldMkLst>
      </pc:sldChg>
      <pc:sldChg chg="modSp">
        <pc:chgData name="Sven Oberschmidt" userId="S::sveno@beckhoff.com::53cafdbe-b8d1-4324-88ab-c0e8cad74849" providerId="AD" clId="Web-{8B18FA54-D402-4185-B1AA-5E0781441E56}" dt="2022-05-18T10:37:02.729" v="296" actId="20577"/>
        <pc:sldMkLst>
          <pc:docMk/>
          <pc:sldMk cId="3649553832" sldId="5996"/>
        </pc:sldMkLst>
        <pc:spChg chg="mod">
          <ac:chgData name="Sven Oberschmidt" userId="S::sveno@beckhoff.com::53cafdbe-b8d1-4324-88ab-c0e8cad74849" providerId="AD" clId="Web-{8B18FA54-D402-4185-B1AA-5E0781441E56}" dt="2022-05-18T10:37:02.729" v="296" actId="20577"/>
          <ac:spMkLst>
            <pc:docMk/>
            <pc:sldMk cId="3649553832" sldId="5996"/>
            <ac:spMk id="2" creationId="{16CA2A17-279F-4300-80CB-6D61AC898F98}"/>
          </ac:spMkLst>
        </pc:spChg>
      </pc:sldChg>
      <pc:sldChg chg="modSp">
        <pc:chgData name="Sven Oberschmidt" userId="S::sveno@beckhoff.com::53cafdbe-b8d1-4324-88ab-c0e8cad74849" providerId="AD" clId="Web-{8B18FA54-D402-4185-B1AA-5E0781441E56}" dt="2022-05-18T10:41:49.204" v="352" actId="20577"/>
        <pc:sldMkLst>
          <pc:docMk/>
          <pc:sldMk cId="2398328269" sldId="5997"/>
        </pc:sldMkLst>
        <pc:spChg chg="mod">
          <ac:chgData name="Sven Oberschmidt" userId="S::sveno@beckhoff.com::53cafdbe-b8d1-4324-88ab-c0e8cad74849" providerId="AD" clId="Web-{8B18FA54-D402-4185-B1AA-5E0781441E56}" dt="2022-05-18T10:41:49.204" v="352" actId="20577"/>
          <ac:spMkLst>
            <pc:docMk/>
            <pc:sldMk cId="2398328269" sldId="5997"/>
            <ac:spMk id="2" creationId="{16CA2A17-279F-4300-80CB-6D61AC898F98}"/>
          </ac:spMkLst>
        </pc:spChg>
      </pc:sldChg>
      <pc:sldChg chg="modSp">
        <pc:chgData name="Sven Oberschmidt" userId="S::sveno@beckhoff.com::53cafdbe-b8d1-4324-88ab-c0e8cad74849" providerId="AD" clId="Web-{8B18FA54-D402-4185-B1AA-5E0781441E56}" dt="2022-05-18T10:29:48.469" v="84" actId="20577"/>
        <pc:sldMkLst>
          <pc:docMk/>
          <pc:sldMk cId="1654606388" sldId="5998"/>
        </pc:sldMkLst>
        <pc:spChg chg="mod">
          <ac:chgData name="Sven Oberschmidt" userId="S::sveno@beckhoff.com::53cafdbe-b8d1-4324-88ab-c0e8cad74849" providerId="AD" clId="Web-{8B18FA54-D402-4185-B1AA-5E0781441E56}" dt="2022-05-18T10:29:48.469" v="84" actId="20577"/>
          <ac:spMkLst>
            <pc:docMk/>
            <pc:sldMk cId="1654606388" sldId="5998"/>
            <ac:spMk id="2" creationId="{16CA2A17-279F-4300-80CB-6D61AC898F98}"/>
          </ac:spMkLst>
        </pc:spChg>
      </pc:sldChg>
    </pc:docChg>
  </pc:docChgLst>
  <pc:docChgLst>
    <pc:chgData name="Sven Oberschmidt" userId="S::sveno@beckhoff.com::53cafdbe-b8d1-4324-88ab-c0e8cad74849" providerId="AD" clId="Web-{A0F022AC-9FB8-4E03-B67D-1179AA7D5A38}"/>
    <pc:docChg chg="modSld">
      <pc:chgData name="Sven Oberschmidt" userId="S::sveno@beckhoff.com::53cafdbe-b8d1-4324-88ab-c0e8cad74849" providerId="AD" clId="Web-{A0F022AC-9FB8-4E03-B67D-1179AA7D5A38}" dt="2023-10-25T16:04:58.156" v="216" actId="1076"/>
      <pc:docMkLst>
        <pc:docMk/>
      </pc:docMkLst>
      <pc:sldChg chg="modSp">
        <pc:chgData name="Sven Oberschmidt" userId="S::sveno@beckhoff.com::53cafdbe-b8d1-4324-88ab-c0e8cad74849" providerId="AD" clId="Web-{A0F022AC-9FB8-4E03-B67D-1179AA7D5A38}" dt="2023-10-25T15:38:17.582" v="8" actId="20577"/>
        <pc:sldMkLst>
          <pc:docMk/>
          <pc:sldMk cId="153393351" sldId="6239"/>
        </pc:sldMkLst>
        <pc:spChg chg="mod">
          <ac:chgData name="Sven Oberschmidt" userId="S::sveno@beckhoff.com::53cafdbe-b8d1-4324-88ab-c0e8cad74849" providerId="AD" clId="Web-{A0F022AC-9FB8-4E03-B67D-1179AA7D5A38}" dt="2023-10-25T15:38:17.582" v="8" actId="20577"/>
          <ac:spMkLst>
            <pc:docMk/>
            <pc:sldMk cId="153393351" sldId="6239"/>
            <ac:spMk id="5" creationId="{00000000-0000-0000-0000-000000000000}"/>
          </ac:spMkLst>
        </pc:spChg>
      </pc:sldChg>
      <pc:sldChg chg="modSp">
        <pc:chgData name="Sven Oberschmidt" userId="S::sveno@beckhoff.com::53cafdbe-b8d1-4324-88ab-c0e8cad74849" providerId="AD" clId="Web-{A0F022AC-9FB8-4E03-B67D-1179AA7D5A38}" dt="2023-10-25T15:40:21.216" v="49" actId="20577"/>
        <pc:sldMkLst>
          <pc:docMk/>
          <pc:sldMk cId="397865538" sldId="6251"/>
        </pc:sldMkLst>
        <pc:spChg chg="mod">
          <ac:chgData name="Sven Oberschmidt" userId="S::sveno@beckhoff.com::53cafdbe-b8d1-4324-88ab-c0e8cad74849" providerId="AD" clId="Web-{A0F022AC-9FB8-4E03-B67D-1179AA7D5A38}" dt="2023-10-25T15:40:21.216" v="49" actId="20577"/>
          <ac:spMkLst>
            <pc:docMk/>
            <pc:sldMk cId="397865538" sldId="6251"/>
            <ac:spMk id="5" creationId="{00000000-0000-0000-0000-000000000000}"/>
          </ac:spMkLst>
        </pc:spChg>
      </pc:sldChg>
      <pc:sldChg chg="modSp">
        <pc:chgData name="Sven Oberschmidt" userId="S::sveno@beckhoff.com::53cafdbe-b8d1-4324-88ab-c0e8cad74849" providerId="AD" clId="Web-{A0F022AC-9FB8-4E03-B67D-1179AA7D5A38}" dt="2023-10-25T15:41:48.252" v="94" actId="20577"/>
        <pc:sldMkLst>
          <pc:docMk/>
          <pc:sldMk cId="282618837" sldId="6253"/>
        </pc:sldMkLst>
        <pc:spChg chg="mod">
          <ac:chgData name="Sven Oberschmidt" userId="S::sveno@beckhoff.com::53cafdbe-b8d1-4324-88ab-c0e8cad74849" providerId="AD" clId="Web-{A0F022AC-9FB8-4E03-B67D-1179AA7D5A38}" dt="2023-10-25T15:41:48.252" v="94" actId="20577"/>
          <ac:spMkLst>
            <pc:docMk/>
            <pc:sldMk cId="282618837" sldId="6253"/>
            <ac:spMk id="5" creationId="{00000000-0000-0000-0000-000000000000}"/>
          </ac:spMkLst>
        </pc:spChg>
      </pc:sldChg>
      <pc:sldChg chg="modSp">
        <pc:chgData name="Sven Oberschmidt" userId="S::sveno@beckhoff.com::53cafdbe-b8d1-4324-88ab-c0e8cad74849" providerId="AD" clId="Web-{A0F022AC-9FB8-4E03-B67D-1179AA7D5A38}" dt="2023-10-25T15:38:59.601" v="25" actId="20577"/>
        <pc:sldMkLst>
          <pc:docMk/>
          <pc:sldMk cId="3234471789" sldId="2145708572"/>
        </pc:sldMkLst>
        <pc:spChg chg="mod">
          <ac:chgData name="Sven Oberschmidt" userId="S::sveno@beckhoff.com::53cafdbe-b8d1-4324-88ab-c0e8cad74849" providerId="AD" clId="Web-{A0F022AC-9FB8-4E03-B67D-1179AA7D5A38}" dt="2023-10-25T15:38:59.601" v="25" actId="20577"/>
          <ac:spMkLst>
            <pc:docMk/>
            <pc:sldMk cId="3234471789" sldId="2145708572"/>
            <ac:spMk id="5" creationId="{00000000-0000-0000-0000-000000000000}"/>
          </ac:spMkLst>
        </pc:spChg>
      </pc:sldChg>
      <pc:sldChg chg="modSp">
        <pc:chgData name="Sven Oberschmidt" userId="S::sveno@beckhoff.com::53cafdbe-b8d1-4324-88ab-c0e8cad74849" providerId="AD" clId="Web-{A0F022AC-9FB8-4E03-B67D-1179AA7D5A38}" dt="2023-10-25T15:41:23.563" v="84" actId="20577"/>
        <pc:sldMkLst>
          <pc:docMk/>
          <pc:sldMk cId="3778132070" sldId="2145708587"/>
        </pc:sldMkLst>
        <pc:spChg chg="mod">
          <ac:chgData name="Sven Oberschmidt" userId="S::sveno@beckhoff.com::53cafdbe-b8d1-4324-88ab-c0e8cad74849" providerId="AD" clId="Web-{A0F022AC-9FB8-4E03-B67D-1179AA7D5A38}" dt="2023-10-25T15:41:23.563" v="84" actId="20577"/>
          <ac:spMkLst>
            <pc:docMk/>
            <pc:sldMk cId="3778132070" sldId="2145708587"/>
            <ac:spMk id="5" creationId="{00000000-0000-0000-0000-000000000000}"/>
          </ac:spMkLst>
        </pc:spChg>
      </pc:sldChg>
      <pc:sldChg chg="modSp">
        <pc:chgData name="Sven Oberschmidt" userId="S::sveno@beckhoff.com::53cafdbe-b8d1-4324-88ab-c0e8cad74849" providerId="AD" clId="Web-{A0F022AC-9FB8-4E03-B67D-1179AA7D5A38}" dt="2023-10-25T15:38:05.644" v="5" actId="20577"/>
        <pc:sldMkLst>
          <pc:docMk/>
          <pc:sldMk cId="1130508692" sldId="2145708588"/>
        </pc:sldMkLst>
        <pc:spChg chg="mod">
          <ac:chgData name="Sven Oberschmidt" userId="S::sveno@beckhoff.com::53cafdbe-b8d1-4324-88ab-c0e8cad74849" providerId="AD" clId="Web-{A0F022AC-9FB8-4E03-B67D-1179AA7D5A38}" dt="2023-10-25T15:38:05.644" v="5" actId="20577"/>
          <ac:spMkLst>
            <pc:docMk/>
            <pc:sldMk cId="1130508692" sldId="2145708588"/>
            <ac:spMk id="5" creationId="{00000000-0000-0000-0000-000000000000}"/>
          </ac:spMkLst>
        </pc:spChg>
      </pc:sldChg>
      <pc:sldChg chg="modSp">
        <pc:chgData name="Sven Oberschmidt" userId="S::sveno@beckhoff.com::53cafdbe-b8d1-4324-88ab-c0e8cad74849" providerId="AD" clId="Web-{A0F022AC-9FB8-4E03-B67D-1179AA7D5A38}" dt="2023-10-25T15:39:38.791" v="28" actId="20577"/>
        <pc:sldMkLst>
          <pc:docMk/>
          <pc:sldMk cId="1249555458" sldId="2145708589"/>
        </pc:sldMkLst>
        <pc:spChg chg="mod">
          <ac:chgData name="Sven Oberschmidt" userId="S::sveno@beckhoff.com::53cafdbe-b8d1-4324-88ab-c0e8cad74849" providerId="AD" clId="Web-{A0F022AC-9FB8-4E03-B67D-1179AA7D5A38}" dt="2023-10-25T15:39:38.791" v="28" actId="20577"/>
          <ac:spMkLst>
            <pc:docMk/>
            <pc:sldMk cId="1249555458" sldId="2145708589"/>
            <ac:spMk id="5" creationId="{00000000-0000-0000-0000-000000000000}"/>
          </ac:spMkLst>
        </pc:spChg>
      </pc:sldChg>
      <pc:sldChg chg="modSp">
        <pc:chgData name="Sven Oberschmidt" userId="S::sveno@beckhoff.com::53cafdbe-b8d1-4324-88ab-c0e8cad74849" providerId="AD" clId="Web-{A0F022AC-9FB8-4E03-B67D-1179AA7D5A38}" dt="2023-10-25T15:40:36.951" v="57" actId="20577"/>
        <pc:sldMkLst>
          <pc:docMk/>
          <pc:sldMk cId="2924763007" sldId="2145708602"/>
        </pc:sldMkLst>
        <pc:spChg chg="mod">
          <ac:chgData name="Sven Oberschmidt" userId="S::sveno@beckhoff.com::53cafdbe-b8d1-4324-88ab-c0e8cad74849" providerId="AD" clId="Web-{A0F022AC-9FB8-4E03-B67D-1179AA7D5A38}" dt="2023-10-25T15:40:36.951" v="57" actId="20577"/>
          <ac:spMkLst>
            <pc:docMk/>
            <pc:sldMk cId="2924763007" sldId="2145708602"/>
            <ac:spMk id="5" creationId="{00000000-0000-0000-0000-000000000000}"/>
          </ac:spMkLst>
        </pc:spChg>
      </pc:sldChg>
      <pc:sldChg chg="modSp">
        <pc:chgData name="Sven Oberschmidt" userId="S::sveno@beckhoff.com::53cafdbe-b8d1-4324-88ab-c0e8cad74849" providerId="AD" clId="Web-{A0F022AC-9FB8-4E03-B67D-1179AA7D5A38}" dt="2023-10-25T15:40:51.983" v="70" actId="20577"/>
        <pc:sldMkLst>
          <pc:docMk/>
          <pc:sldMk cId="3922353371" sldId="2145708603"/>
        </pc:sldMkLst>
        <pc:spChg chg="mod">
          <ac:chgData name="Sven Oberschmidt" userId="S::sveno@beckhoff.com::53cafdbe-b8d1-4324-88ab-c0e8cad74849" providerId="AD" clId="Web-{A0F022AC-9FB8-4E03-B67D-1179AA7D5A38}" dt="2023-10-25T15:40:51.983" v="70" actId="20577"/>
          <ac:spMkLst>
            <pc:docMk/>
            <pc:sldMk cId="3922353371" sldId="2145708603"/>
            <ac:spMk id="5" creationId="{00000000-0000-0000-0000-000000000000}"/>
          </ac:spMkLst>
        </pc:spChg>
      </pc:sldChg>
      <pc:sldChg chg="modSp">
        <pc:chgData name="Sven Oberschmidt" userId="S::sveno@beckhoff.com::53cafdbe-b8d1-4324-88ab-c0e8cad74849" providerId="AD" clId="Web-{A0F022AC-9FB8-4E03-B67D-1179AA7D5A38}" dt="2023-10-25T15:43:30.306" v="99" actId="20577"/>
        <pc:sldMkLst>
          <pc:docMk/>
          <pc:sldMk cId="3809297351" sldId="2145708615"/>
        </pc:sldMkLst>
        <pc:spChg chg="mod">
          <ac:chgData name="Sven Oberschmidt" userId="S::sveno@beckhoff.com::53cafdbe-b8d1-4324-88ab-c0e8cad74849" providerId="AD" clId="Web-{A0F022AC-9FB8-4E03-B67D-1179AA7D5A38}" dt="2023-10-25T15:43:30.306" v="99" actId="20577"/>
          <ac:spMkLst>
            <pc:docMk/>
            <pc:sldMk cId="3809297351" sldId="2145708615"/>
            <ac:spMk id="5" creationId="{00000000-0000-0000-0000-000000000000}"/>
          </ac:spMkLst>
        </pc:spChg>
      </pc:sldChg>
      <pc:sldChg chg="modSp">
        <pc:chgData name="Sven Oberschmidt" userId="S::sveno@beckhoff.com::53cafdbe-b8d1-4324-88ab-c0e8cad74849" providerId="AD" clId="Web-{A0F022AC-9FB8-4E03-B67D-1179AA7D5A38}" dt="2023-10-25T15:40:04.527" v="41" actId="20577"/>
        <pc:sldMkLst>
          <pc:docMk/>
          <pc:sldMk cId="1704601051" sldId="2145708640"/>
        </pc:sldMkLst>
        <pc:spChg chg="mod">
          <ac:chgData name="Sven Oberschmidt" userId="S::sveno@beckhoff.com::53cafdbe-b8d1-4324-88ab-c0e8cad74849" providerId="AD" clId="Web-{A0F022AC-9FB8-4E03-B67D-1179AA7D5A38}" dt="2023-10-25T15:40:04.527" v="41" actId="20577"/>
          <ac:spMkLst>
            <pc:docMk/>
            <pc:sldMk cId="1704601051" sldId="2145708640"/>
            <ac:spMk id="5" creationId="{00000000-0000-0000-0000-000000000000}"/>
          </ac:spMkLst>
        </pc:spChg>
      </pc:sldChg>
      <pc:sldChg chg="modSp">
        <pc:chgData name="Sven Oberschmidt" userId="S::sveno@beckhoff.com::53cafdbe-b8d1-4324-88ab-c0e8cad74849" providerId="AD" clId="Web-{A0F022AC-9FB8-4E03-B67D-1179AA7D5A38}" dt="2023-10-25T16:04:58.156" v="216" actId="1076"/>
        <pc:sldMkLst>
          <pc:docMk/>
          <pc:sldMk cId="649902713" sldId="2145708651"/>
        </pc:sldMkLst>
        <pc:spChg chg="mod">
          <ac:chgData name="Sven Oberschmidt" userId="S::sveno@beckhoff.com::53cafdbe-b8d1-4324-88ab-c0e8cad74849" providerId="AD" clId="Web-{A0F022AC-9FB8-4E03-B67D-1179AA7D5A38}" dt="2023-10-25T16:04:58.156" v="216" actId="1076"/>
          <ac:spMkLst>
            <pc:docMk/>
            <pc:sldMk cId="649902713" sldId="2145708651"/>
            <ac:spMk id="9" creationId="{8F613864-FD40-4935-9940-E2CC99C07CDF}"/>
          </ac:spMkLst>
        </pc:spChg>
      </pc:sldChg>
      <pc:sldChg chg="addSp delSp modSp">
        <pc:chgData name="Sven Oberschmidt" userId="S::sveno@beckhoff.com::53cafdbe-b8d1-4324-88ab-c0e8cad74849" providerId="AD" clId="Web-{A0F022AC-9FB8-4E03-B67D-1179AA7D5A38}" dt="2023-10-25T16:03:41.213" v="192" actId="1076"/>
        <pc:sldMkLst>
          <pc:docMk/>
          <pc:sldMk cId="3136015007" sldId="2145708652"/>
        </pc:sldMkLst>
        <pc:spChg chg="add del mod">
          <ac:chgData name="Sven Oberschmidt" userId="S::sveno@beckhoff.com::53cafdbe-b8d1-4324-88ab-c0e8cad74849" providerId="AD" clId="Web-{A0F022AC-9FB8-4E03-B67D-1179AA7D5A38}" dt="2023-10-25T16:00:37.451" v="160"/>
          <ac:spMkLst>
            <pc:docMk/>
            <pc:sldMk cId="3136015007" sldId="2145708652"/>
            <ac:spMk id="4" creationId="{D8A3E25F-F933-7C5C-6EC1-61857061AEF8}"/>
          </ac:spMkLst>
        </pc:spChg>
        <pc:graphicFrameChg chg="mod">
          <ac:chgData name="Sven Oberschmidt" userId="S::sveno@beckhoff.com::53cafdbe-b8d1-4324-88ab-c0e8cad74849" providerId="AD" clId="Web-{A0F022AC-9FB8-4E03-B67D-1179AA7D5A38}" dt="2023-10-25T16:03:41.213" v="192" actId="1076"/>
          <ac:graphicFrameMkLst>
            <pc:docMk/>
            <pc:sldMk cId="3136015007" sldId="2145708652"/>
            <ac:graphicFrameMk id="12" creationId="{336B3883-D286-4317-F47F-4D0CD5C50636}"/>
          </ac:graphicFrameMkLst>
        </pc:graphicFrameChg>
      </pc:sldChg>
    </pc:docChg>
  </pc:docChgLst>
  <pc:docChgLst>
    <pc:chgData name="Béla Höfig" userId="S::belah@beckhoff.com::bd58cc63-6808-4878-90d3-9fdc69ca6e94" providerId="AD" clId="Web-{5D6E7C5D-5876-430B-9CBF-E8AE4D870C4D}"/>
    <pc:docChg chg="modSld">
      <pc:chgData name="Béla Höfig" userId="S::belah@beckhoff.com::bd58cc63-6808-4878-90d3-9fdc69ca6e94" providerId="AD" clId="Web-{5D6E7C5D-5876-430B-9CBF-E8AE4D870C4D}" dt="2022-05-19T07:09:50.987" v="10" actId="20577"/>
      <pc:docMkLst>
        <pc:docMk/>
      </pc:docMkLst>
      <pc:sldChg chg="modSp">
        <pc:chgData name="Béla Höfig" userId="S::belah@beckhoff.com::bd58cc63-6808-4878-90d3-9fdc69ca6e94" providerId="AD" clId="Web-{5D6E7C5D-5876-430B-9CBF-E8AE4D870C4D}" dt="2022-05-19T07:09:39.736" v="8" actId="20577"/>
        <pc:sldMkLst>
          <pc:docMk/>
          <pc:sldMk cId="4264053817" sldId="1325"/>
        </pc:sldMkLst>
        <pc:spChg chg="mod">
          <ac:chgData name="Béla Höfig" userId="S::belah@beckhoff.com::bd58cc63-6808-4878-90d3-9fdc69ca6e94" providerId="AD" clId="Web-{5D6E7C5D-5876-430B-9CBF-E8AE4D870C4D}" dt="2022-05-19T07:09:39.736" v="8" actId="20577"/>
          <ac:spMkLst>
            <pc:docMk/>
            <pc:sldMk cId="4264053817" sldId="1325"/>
            <ac:spMk id="5" creationId="{00000000-0000-0000-0000-000000000000}"/>
          </ac:spMkLst>
        </pc:spChg>
      </pc:sldChg>
      <pc:sldChg chg="modSp">
        <pc:chgData name="Béla Höfig" userId="S::belah@beckhoff.com::bd58cc63-6808-4878-90d3-9fdc69ca6e94" providerId="AD" clId="Web-{5D6E7C5D-5876-430B-9CBF-E8AE4D870C4D}" dt="2022-05-19T07:09:50.987" v="10" actId="20577"/>
        <pc:sldMkLst>
          <pc:docMk/>
          <pc:sldMk cId="1422283477" sldId="5937"/>
        </pc:sldMkLst>
        <pc:spChg chg="mod">
          <ac:chgData name="Béla Höfig" userId="S::belah@beckhoff.com::bd58cc63-6808-4878-90d3-9fdc69ca6e94" providerId="AD" clId="Web-{5D6E7C5D-5876-430B-9CBF-E8AE4D870C4D}" dt="2022-05-19T07:09:50.987" v="10" actId="20577"/>
          <ac:spMkLst>
            <pc:docMk/>
            <pc:sldMk cId="1422283477" sldId="5937"/>
            <ac:spMk id="5" creationId="{00000000-0000-0000-0000-000000000000}"/>
          </ac:spMkLst>
        </pc:spChg>
      </pc:sldChg>
      <pc:sldChg chg="modSp">
        <pc:chgData name="Béla Höfig" userId="S::belah@beckhoff.com::bd58cc63-6808-4878-90d3-9fdc69ca6e94" providerId="AD" clId="Web-{5D6E7C5D-5876-430B-9CBF-E8AE4D870C4D}" dt="2022-05-19T07:09:37.049" v="7" actId="20577"/>
        <pc:sldMkLst>
          <pc:docMk/>
          <pc:sldMk cId="2706003162" sldId="5941"/>
        </pc:sldMkLst>
        <pc:spChg chg="mod">
          <ac:chgData name="Béla Höfig" userId="S::belah@beckhoff.com::bd58cc63-6808-4878-90d3-9fdc69ca6e94" providerId="AD" clId="Web-{5D6E7C5D-5876-430B-9CBF-E8AE4D870C4D}" dt="2022-05-19T07:09:37.049" v="7" actId="20577"/>
          <ac:spMkLst>
            <pc:docMk/>
            <pc:sldMk cId="2706003162" sldId="5941"/>
            <ac:spMk id="5" creationId="{00000000-0000-0000-0000-000000000000}"/>
          </ac:spMkLst>
        </pc:spChg>
      </pc:sldChg>
    </pc:docChg>
  </pc:docChgLst>
  <pc:docChgLst>
    <pc:chgData name="Jannis Doppmeier" userId="S::jannisd@beckhoff.com::506e086a-f476-4c62-8efb-5cac96889db1" providerId="AD" clId="Web-{FC4C7AE7-D731-404C-9FF3-44F9C13A10BB}"/>
    <pc:docChg chg="addSld delSld modSld">
      <pc:chgData name="Jannis Doppmeier" userId="S::jannisd@beckhoff.com::506e086a-f476-4c62-8efb-5cac96889db1" providerId="AD" clId="Web-{FC4C7AE7-D731-404C-9FF3-44F9C13A10BB}" dt="2023-10-25T14:27:11.218" v="48"/>
      <pc:docMkLst>
        <pc:docMk/>
      </pc:docMkLst>
      <pc:sldChg chg="addSp modSp addAnim delAnim">
        <pc:chgData name="Jannis Doppmeier" userId="S::jannisd@beckhoff.com::506e086a-f476-4c62-8efb-5cac96889db1" providerId="AD" clId="Web-{FC4C7AE7-D731-404C-9FF3-44F9C13A10BB}" dt="2023-10-25T14:27:11.218" v="48"/>
        <pc:sldMkLst>
          <pc:docMk/>
          <pc:sldMk cId="3796911857" sldId="2145708656"/>
        </pc:sldMkLst>
        <pc:spChg chg="add mod">
          <ac:chgData name="Jannis Doppmeier" userId="S::jannisd@beckhoff.com::506e086a-f476-4c62-8efb-5cac96889db1" providerId="AD" clId="Web-{FC4C7AE7-D731-404C-9FF3-44F9C13A10BB}" dt="2023-10-25T14:25:31.087" v="38" actId="14100"/>
          <ac:spMkLst>
            <pc:docMk/>
            <pc:sldMk cId="3796911857" sldId="2145708656"/>
            <ac:spMk id="2" creationId="{97A2C90F-A328-42D2-8D36-491E29F2549E}"/>
          </ac:spMkLst>
        </pc:spChg>
        <pc:spChg chg="mod">
          <ac:chgData name="Jannis Doppmeier" userId="S::jannisd@beckhoff.com::506e086a-f476-4c62-8efb-5cac96889db1" providerId="AD" clId="Web-{FC4C7AE7-D731-404C-9FF3-44F9C13A10BB}" dt="2023-10-25T14:26:54.983" v="45" actId="14100"/>
          <ac:spMkLst>
            <pc:docMk/>
            <pc:sldMk cId="3796911857" sldId="2145708656"/>
            <ac:spMk id="7" creationId="{C43F181B-263C-55B7-B8D5-43D65DE2D9DE}"/>
          </ac:spMkLst>
        </pc:spChg>
        <pc:picChg chg="mod modCrop">
          <ac:chgData name="Jannis Doppmeier" userId="S::jannisd@beckhoff.com::506e086a-f476-4c62-8efb-5cac96889db1" providerId="AD" clId="Web-{FC4C7AE7-D731-404C-9FF3-44F9C13A10BB}" dt="2023-10-25T14:23:58.676" v="28" actId="14100"/>
          <ac:picMkLst>
            <pc:docMk/>
            <pc:sldMk cId="3796911857" sldId="2145708656"/>
            <ac:picMk id="6" creationId="{115E5DEA-1AAF-51C4-1A1F-CCFC61374C76}"/>
          </ac:picMkLst>
        </pc:picChg>
      </pc:sldChg>
      <pc:sldChg chg="addSp modSp">
        <pc:chgData name="Jannis Doppmeier" userId="S::jannisd@beckhoff.com::506e086a-f476-4c62-8efb-5cac96889db1" providerId="AD" clId="Web-{FC4C7AE7-D731-404C-9FF3-44F9C13A10BB}" dt="2023-10-25T14:17:48.404" v="24" actId="1076"/>
        <pc:sldMkLst>
          <pc:docMk/>
          <pc:sldMk cId="782086140" sldId="2145708657"/>
        </pc:sldMkLst>
        <pc:picChg chg="add mod">
          <ac:chgData name="Jannis Doppmeier" userId="S::jannisd@beckhoff.com::506e086a-f476-4c62-8efb-5cac96889db1" providerId="AD" clId="Web-{FC4C7AE7-D731-404C-9FF3-44F9C13A10BB}" dt="2023-10-25T14:17:48.404" v="24" actId="1076"/>
          <ac:picMkLst>
            <pc:docMk/>
            <pc:sldMk cId="782086140" sldId="2145708657"/>
            <ac:picMk id="4" creationId="{E89EE001-258E-D4A1-8490-2AB11E943B3C}"/>
          </ac:picMkLst>
        </pc:picChg>
      </pc:sldChg>
      <pc:sldChg chg="modSp del">
        <pc:chgData name="Jannis Doppmeier" userId="S::jannisd@beckhoff.com::506e086a-f476-4c62-8efb-5cac96889db1" providerId="AD" clId="Web-{FC4C7AE7-D731-404C-9FF3-44F9C13A10BB}" dt="2023-10-25T14:14:32.143" v="11"/>
        <pc:sldMkLst>
          <pc:docMk/>
          <pc:sldMk cId="171833234" sldId="2145708664"/>
        </pc:sldMkLst>
        <pc:picChg chg="mod modCrop">
          <ac:chgData name="Jannis Doppmeier" userId="S::jannisd@beckhoff.com::506e086a-f476-4c62-8efb-5cac96889db1" providerId="AD" clId="Web-{FC4C7AE7-D731-404C-9FF3-44F9C13A10BB}" dt="2023-10-25T14:13:54.219" v="10" actId="1076"/>
          <ac:picMkLst>
            <pc:docMk/>
            <pc:sldMk cId="171833234" sldId="2145708664"/>
            <ac:picMk id="6" creationId="{115E5DEA-1AAF-51C4-1A1F-CCFC61374C76}"/>
          </ac:picMkLst>
        </pc:picChg>
      </pc:sldChg>
      <pc:sldChg chg="modSp add">
        <pc:chgData name="Jannis Doppmeier" userId="S::jannisd@beckhoff.com::506e086a-f476-4c62-8efb-5cac96889db1" providerId="AD" clId="Web-{FC4C7AE7-D731-404C-9FF3-44F9C13A10BB}" dt="2023-10-25T14:27:07.171" v="47" actId="20577"/>
        <pc:sldMkLst>
          <pc:docMk/>
          <pc:sldMk cId="2682629508" sldId="2145708664"/>
        </pc:sldMkLst>
        <pc:spChg chg="mod">
          <ac:chgData name="Jannis Doppmeier" userId="S::jannisd@beckhoff.com::506e086a-f476-4c62-8efb-5cac96889db1" providerId="AD" clId="Web-{FC4C7AE7-D731-404C-9FF3-44F9C13A10BB}" dt="2023-10-25T14:27:07.171" v="47" actId="20577"/>
          <ac:spMkLst>
            <pc:docMk/>
            <pc:sldMk cId="2682629508" sldId="2145708664"/>
            <ac:spMk id="7" creationId="{C43F181B-263C-55B7-B8D5-43D65DE2D9DE}"/>
          </ac:spMkLst>
        </pc:spChg>
        <pc:picChg chg="mod modCrop">
          <ac:chgData name="Jannis Doppmeier" userId="S::jannisd@beckhoff.com::506e086a-f476-4c62-8efb-5cac96889db1" providerId="AD" clId="Web-{FC4C7AE7-D731-404C-9FF3-44F9C13A10BB}" dt="2023-10-25T14:19:51.943" v="26"/>
          <ac:picMkLst>
            <pc:docMk/>
            <pc:sldMk cId="2682629508" sldId="2145708664"/>
            <ac:picMk id="6" creationId="{115E5DEA-1AAF-51C4-1A1F-CCFC61374C76}"/>
          </ac:picMkLst>
        </pc:picChg>
      </pc:sldChg>
    </pc:docChg>
  </pc:docChgLst>
  <pc:docChgLst>
    <pc:chgData name="Jannis Doppmeier" userId="S::jannisd@beckhoff.com::506e086a-f476-4c62-8efb-5cac96889db1" providerId="AD" clId="Web-{1D378A7D-4AD2-3700-9FE0-1B12AE9611B2}"/>
    <pc:docChg chg="addSld delSld modSld addMainMaster modMainMaster">
      <pc:chgData name="Jannis Doppmeier" userId="S::jannisd@beckhoff.com::506e086a-f476-4c62-8efb-5cac96889db1" providerId="AD" clId="Web-{1D378A7D-4AD2-3700-9FE0-1B12AE9611B2}" dt="2023-10-20T13:47:14.991" v="226" actId="20577"/>
      <pc:docMkLst>
        <pc:docMk/>
      </pc:docMkLst>
      <pc:sldChg chg="modSp add replId">
        <pc:chgData name="Jannis Doppmeier" userId="S::jannisd@beckhoff.com::506e086a-f476-4c62-8efb-5cac96889db1" providerId="AD" clId="Web-{1D378A7D-4AD2-3700-9FE0-1B12AE9611B2}" dt="2023-10-20T12:40:36.122" v="3" actId="20577"/>
        <pc:sldMkLst>
          <pc:docMk/>
          <pc:sldMk cId="3234471789" sldId="2145708572"/>
        </pc:sldMkLst>
        <pc:spChg chg="mod">
          <ac:chgData name="Jannis Doppmeier" userId="S::jannisd@beckhoff.com::506e086a-f476-4c62-8efb-5cac96889db1" providerId="AD" clId="Web-{1D378A7D-4AD2-3700-9FE0-1B12AE9611B2}" dt="2023-10-20T12:40:36.122" v="3" actId="20577"/>
          <ac:spMkLst>
            <pc:docMk/>
            <pc:sldMk cId="3234471789" sldId="2145708572"/>
            <ac:spMk id="5" creationId="{00000000-0000-0000-0000-000000000000}"/>
          </ac:spMkLst>
        </pc:spChg>
      </pc:sldChg>
      <pc:sldChg chg="modSp add del replId">
        <pc:chgData name="Jannis Doppmeier" userId="S::jannisd@beckhoff.com::506e086a-f476-4c62-8efb-5cac96889db1" providerId="AD" clId="Web-{1D378A7D-4AD2-3700-9FE0-1B12AE9611B2}" dt="2023-10-20T12:45:26.469" v="73"/>
        <pc:sldMkLst>
          <pc:docMk/>
          <pc:sldMk cId="4117750884" sldId="2145708573"/>
        </pc:sldMkLst>
        <pc:spChg chg="mod">
          <ac:chgData name="Jannis Doppmeier" userId="S::jannisd@beckhoff.com::506e086a-f476-4c62-8efb-5cac96889db1" providerId="AD" clId="Web-{1D378A7D-4AD2-3700-9FE0-1B12AE9611B2}" dt="2023-10-20T12:41:57.518" v="49" actId="20577"/>
          <ac:spMkLst>
            <pc:docMk/>
            <pc:sldMk cId="4117750884" sldId="2145708573"/>
            <ac:spMk id="2" creationId="{5E5F4E4C-F606-9265-BC22-AF3966EB94F4}"/>
          </ac:spMkLst>
        </pc:spChg>
        <pc:spChg chg="mod">
          <ac:chgData name="Jannis Doppmeier" userId="S::jannisd@beckhoff.com::506e086a-f476-4c62-8efb-5cac96889db1" providerId="AD" clId="Web-{1D378A7D-4AD2-3700-9FE0-1B12AE9611B2}" dt="2023-10-20T12:41:13.827" v="7" actId="20577"/>
          <ac:spMkLst>
            <pc:docMk/>
            <pc:sldMk cId="4117750884" sldId="2145708573"/>
            <ac:spMk id="3" creationId="{B37E1137-0154-C3BB-F5CF-971EC6207773}"/>
          </ac:spMkLst>
        </pc:spChg>
      </pc:sldChg>
      <pc:sldChg chg="addSp delSp modSp add">
        <pc:chgData name="Jannis Doppmeier" userId="S::jannisd@beckhoff.com::506e086a-f476-4c62-8efb-5cac96889db1" providerId="AD" clId="Web-{1D378A7D-4AD2-3700-9FE0-1B12AE9611B2}" dt="2023-10-20T13:47:14.991" v="226" actId="20577"/>
        <pc:sldMkLst>
          <pc:docMk/>
          <pc:sldMk cId="2821974546" sldId="2145708574"/>
        </pc:sldMkLst>
        <pc:spChg chg="add del mod">
          <ac:chgData name="Jannis Doppmeier" userId="S::jannisd@beckhoff.com::506e086a-f476-4c62-8efb-5cac96889db1" providerId="AD" clId="Web-{1D378A7D-4AD2-3700-9FE0-1B12AE9611B2}" dt="2023-10-20T13:47:14.991" v="226" actId="20577"/>
          <ac:spMkLst>
            <pc:docMk/>
            <pc:sldMk cId="2821974546" sldId="2145708574"/>
            <ac:spMk id="32" creationId="{1B303D1D-04DF-054D-0D18-E7C8C9887353}"/>
          </ac:spMkLst>
        </pc:spChg>
        <pc:cxnChg chg="mod">
          <ac:chgData name="Jannis Doppmeier" userId="S::jannisd@beckhoff.com::506e086a-f476-4c62-8efb-5cac96889db1" providerId="AD" clId="Web-{1D378A7D-4AD2-3700-9FE0-1B12AE9611B2}" dt="2023-10-20T13:47:08.569" v="224"/>
          <ac:cxnSpMkLst>
            <pc:docMk/>
            <pc:sldMk cId="2821974546" sldId="2145708574"/>
            <ac:cxnSpMk id="38" creationId="{611BC5B3-8515-C478-12DB-754F279D198C}"/>
          </ac:cxnSpMkLst>
        </pc:cxnChg>
        <pc:cxnChg chg="mod">
          <ac:chgData name="Jannis Doppmeier" userId="S::jannisd@beckhoff.com::506e086a-f476-4c62-8efb-5cac96889db1" providerId="AD" clId="Web-{1D378A7D-4AD2-3700-9FE0-1B12AE9611B2}" dt="2023-10-20T13:47:08.569" v="224"/>
          <ac:cxnSpMkLst>
            <pc:docMk/>
            <pc:sldMk cId="2821974546" sldId="2145708574"/>
            <ac:cxnSpMk id="42" creationId="{6605E0E1-25D8-A4F5-144B-03BE6F47E812}"/>
          </ac:cxnSpMkLst>
        </pc:cxnChg>
        <pc:cxnChg chg="mod">
          <ac:chgData name="Jannis Doppmeier" userId="S::jannisd@beckhoff.com::506e086a-f476-4c62-8efb-5cac96889db1" providerId="AD" clId="Web-{1D378A7D-4AD2-3700-9FE0-1B12AE9611B2}" dt="2023-10-20T13:47:08.569" v="224"/>
          <ac:cxnSpMkLst>
            <pc:docMk/>
            <pc:sldMk cId="2821974546" sldId="2145708574"/>
            <ac:cxnSpMk id="45" creationId="{BAED4521-E8A2-F206-9F11-7E34907F01FB}"/>
          </ac:cxnSpMkLst>
        </pc:cxnChg>
      </pc:sldChg>
      <pc:sldChg chg="delSp modSp add">
        <pc:chgData name="Jannis Doppmeier" userId="S::jannisd@beckhoff.com::506e086a-f476-4c62-8efb-5cac96889db1" providerId="AD" clId="Web-{1D378A7D-4AD2-3700-9FE0-1B12AE9611B2}" dt="2023-10-20T13:46:46.396" v="215" actId="20577"/>
        <pc:sldMkLst>
          <pc:docMk/>
          <pc:sldMk cId="3071488044" sldId="2145708575"/>
        </pc:sldMkLst>
        <pc:spChg chg="del">
          <ac:chgData name="Jannis Doppmeier" userId="S::jannisd@beckhoff.com::506e086a-f476-4c62-8efb-5cac96889db1" providerId="AD" clId="Web-{1D378A7D-4AD2-3700-9FE0-1B12AE9611B2}" dt="2023-10-20T12:44:50.076" v="64"/>
          <ac:spMkLst>
            <pc:docMk/>
            <pc:sldMk cId="3071488044" sldId="2145708575"/>
            <ac:spMk id="5" creationId="{53B6D8DE-2914-F619-CBA8-EC920C65E26C}"/>
          </ac:spMkLst>
        </pc:spChg>
        <pc:spChg chg="del">
          <ac:chgData name="Jannis Doppmeier" userId="S::jannisd@beckhoff.com::506e086a-f476-4c62-8efb-5cac96889db1" providerId="AD" clId="Web-{1D378A7D-4AD2-3700-9FE0-1B12AE9611B2}" dt="2023-10-20T12:44:42.388" v="58"/>
          <ac:spMkLst>
            <pc:docMk/>
            <pc:sldMk cId="3071488044" sldId="2145708575"/>
            <ac:spMk id="31" creationId="{AF3C55B3-F1D2-84F0-9370-641B97EB58FD}"/>
          </ac:spMkLst>
        </pc:spChg>
        <pc:spChg chg="mod">
          <ac:chgData name="Jannis Doppmeier" userId="S::jannisd@beckhoff.com::506e086a-f476-4c62-8efb-5cac96889db1" providerId="AD" clId="Web-{1D378A7D-4AD2-3700-9FE0-1B12AE9611B2}" dt="2023-10-20T13:46:46.396" v="215" actId="20577"/>
          <ac:spMkLst>
            <pc:docMk/>
            <pc:sldMk cId="3071488044" sldId="2145708575"/>
            <ac:spMk id="32" creationId="{1B303D1D-04DF-054D-0D18-E7C8C9887353}"/>
          </ac:spMkLst>
        </pc:spChg>
        <pc:spChg chg="del">
          <ac:chgData name="Jannis Doppmeier" userId="S::jannisd@beckhoff.com::506e086a-f476-4c62-8efb-5cac96889db1" providerId="AD" clId="Web-{1D378A7D-4AD2-3700-9FE0-1B12AE9611B2}" dt="2023-10-20T12:44:42.388" v="59"/>
          <ac:spMkLst>
            <pc:docMk/>
            <pc:sldMk cId="3071488044" sldId="2145708575"/>
            <ac:spMk id="43" creationId="{99B1503E-9F9B-086B-B1D1-23C44595AC75}"/>
          </ac:spMkLst>
        </pc:spChg>
        <pc:spChg chg="del mod">
          <ac:chgData name="Jannis Doppmeier" userId="S::jannisd@beckhoff.com::506e086a-f476-4c62-8efb-5cac96889db1" providerId="AD" clId="Web-{1D378A7D-4AD2-3700-9FE0-1B12AE9611B2}" dt="2023-10-20T12:44:45.498" v="63"/>
          <ac:spMkLst>
            <pc:docMk/>
            <pc:sldMk cId="3071488044" sldId="2145708575"/>
            <ac:spMk id="48" creationId="{1D347714-C1B8-B7ED-FC1E-8E3FD836161C}"/>
          </ac:spMkLst>
        </pc:spChg>
        <pc:spChg chg="del">
          <ac:chgData name="Jannis Doppmeier" userId="S::jannisd@beckhoff.com::506e086a-f476-4c62-8efb-5cac96889db1" providerId="AD" clId="Web-{1D378A7D-4AD2-3700-9FE0-1B12AE9611B2}" dt="2023-10-20T12:44:42.388" v="60"/>
          <ac:spMkLst>
            <pc:docMk/>
            <pc:sldMk cId="3071488044" sldId="2145708575"/>
            <ac:spMk id="54" creationId="{5CECCAC6-E660-A19B-73C0-C121F3D76EFD}"/>
          </ac:spMkLst>
        </pc:spChg>
        <pc:spChg chg="del">
          <ac:chgData name="Jannis Doppmeier" userId="S::jannisd@beckhoff.com::506e086a-f476-4c62-8efb-5cac96889db1" providerId="AD" clId="Web-{1D378A7D-4AD2-3700-9FE0-1B12AE9611B2}" dt="2023-10-20T12:44:42.388" v="57"/>
          <ac:spMkLst>
            <pc:docMk/>
            <pc:sldMk cId="3071488044" sldId="2145708575"/>
            <ac:spMk id="55" creationId="{4C66BA6D-5A22-45A3-984C-0A8ED888A070}"/>
          </ac:spMkLst>
        </pc:spChg>
        <pc:cxnChg chg="del mod">
          <ac:chgData name="Jannis Doppmeier" userId="S::jannisd@beckhoff.com::506e086a-f476-4c62-8efb-5cac96889db1" providerId="AD" clId="Web-{1D378A7D-4AD2-3700-9FE0-1B12AE9611B2}" dt="2023-10-20T12:44:51.717" v="65"/>
          <ac:cxnSpMkLst>
            <pc:docMk/>
            <pc:sldMk cId="3071488044" sldId="2145708575"/>
            <ac:cxnSpMk id="6" creationId="{80F53662-54CD-FA85-8A3C-FFCEB62EE20E}"/>
          </ac:cxnSpMkLst>
        </pc:cxnChg>
        <pc:cxnChg chg="del">
          <ac:chgData name="Jannis Doppmeier" userId="S::jannisd@beckhoff.com::506e086a-f476-4c62-8efb-5cac96889db1" providerId="AD" clId="Web-{1D378A7D-4AD2-3700-9FE0-1B12AE9611B2}" dt="2023-10-20T12:44:43.388" v="61"/>
          <ac:cxnSpMkLst>
            <pc:docMk/>
            <pc:sldMk cId="3071488044" sldId="2145708575"/>
            <ac:cxnSpMk id="8" creationId="{13A7FD64-5EDB-83E4-2C90-766D40BEF925}"/>
          </ac:cxnSpMkLst>
        </pc:cxnChg>
      </pc:sldChg>
      <pc:sldChg chg="addSp delSp modSp add replId addAnim delAnim">
        <pc:chgData name="Jannis Doppmeier" userId="S::jannisd@beckhoff.com::506e086a-f476-4c62-8efb-5cac96889db1" providerId="AD" clId="Web-{1D378A7D-4AD2-3700-9FE0-1B12AE9611B2}" dt="2023-10-20T13:46:56.725" v="220" actId="20577"/>
        <pc:sldMkLst>
          <pc:docMk/>
          <pc:sldMk cId="412687989" sldId="2145708576"/>
        </pc:sldMkLst>
        <pc:spChg chg="mod">
          <ac:chgData name="Jannis Doppmeier" userId="S::jannisd@beckhoff.com::506e086a-f476-4c62-8efb-5cac96889db1" providerId="AD" clId="Web-{1D378A7D-4AD2-3700-9FE0-1B12AE9611B2}" dt="2023-10-20T12:47:05.944" v="132" actId="20577"/>
          <ac:spMkLst>
            <pc:docMk/>
            <pc:sldMk cId="412687989" sldId="2145708576"/>
            <ac:spMk id="2" creationId="{9F367E6D-AC32-CCC6-49D7-6885AE82CC45}"/>
          </ac:spMkLst>
        </pc:spChg>
        <pc:spChg chg="mod">
          <ac:chgData name="Jannis Doppmeier" userId="S::jannisd@beckhoff.com::506e086a-f476-4c62-8efb-5cac96889db1" providerId="AD" clId="Web-{1D378A7D-4AD2-3700-9FE0-1B12AE9611B2}" dt="2023-10-20T12:53:51.237" v="202"/>
          <ac:spMkLst>
            <pc:docMk/>
            <pc:sldMk cId="412687989" sldId="2145708576"/>
            <ac:spMk id="5" creationId="{53B6D8DE-2914-F619-CBA8-EC920C65E26C}"/>
          </ac:spMkLst>
        </pc:spChg>
        <pc:spChg chg="del">
          <ac:chgData name="Jannis Doppmeier" userId="S::jannisd@beckhoff.com::506e086a-f476-4c62-8efb-5cac96889db1" providerId="AD" clId="Web-{1D378A7D-4AD2-3700-9FE0-1B12AE9611B2}" dt="2023-10-20T12:45:05.952" v="69"/>
          <ac:spMkLst>
            <pc:docMk/>
            <pc:sldMk cId="412687989" sldId="2145708576"/>
            <ac:spMk id="31" creationId="{AF3C55B3-F1D2-84F0-9370-641B97EB58FD}"/>
          </ac:spMkLst>
        </pc:spChg>
        <pc:spChg chg="add del mod">
          <ac:chgData name="Jannis Doppmeier" userId="S::jannisd@beckhoff.com::506e086a-f476-4c62-8efb-5cac96889db1" providerId="AD" clId="Web-{1D378A7D-4AD2-3700-9FE0-1B12AE9611B2}" dt="2023-10-20T13:46:56.725" v="220" actId="20577"/>
          <ac:spMkLst>
            <pc:docMk/>
            <pc:sldMk cId="412687989" sldId="2145708576"/>
            <ac:spMk id="32" creationId="{1B303D1D-04DF-054D-0D18-E7C8C9887353}"/>
          </ac:spMkLst>
        </pc:spChg>
        <pc:spChg chg="del">
          <ac:chgData name="Jannis Doppmeier" userId="S::jannisd@beckhoff.com::506e086a-f476-4c62-8efb-5cac96889db1" providerId="AD" clId="Web-{1D378A7D-4AD2-3700-9FE0-1B12AE9611B2}" dt="2023-10-20T12:45:03.514" v="67"/>
          <ac:spMkLst>
            <pc:docMk/>
            <pc:sldMk cId="412687989" sldId="2145708576"/>
            <ac:spMk id="43" creationId="{99B1503E-9F9B-086B-B1D1-23C44595AC75}"/>
          </ac:spMkLst>
        </pc:spChg>
        <pc:spChg chg="del mod">
          <ac:chgData name="Jannis Doppmeier" userId="S::jannisd@beckhoff.com::506e086a-f476-4c62-8efb-5cac96889db1" providerId="AD" clId="Web-{1D378A7D-4AD2-3700-9FE0-1B12AE9611B2}" dt="2023-10-20T12:45:08.249" v="72"/>
          <ac:spMkLst>
            <pc:docMk/>
            <pc:sldMk cId="412687989" sldId="2145708576"/>
            <ac:spMk id="48" creationId="{1D347714-C1B8-B7ED-FC1E-8E3FD836161C}"/>
          </ac:spMkLst>
        </pc:spChg>
        <pc:spChg chg="del">
          <ac:chgData name="Jannis Doppmeier" userId="S::jannisd@beckhoff.com::506e086a-f476-4c62-8efb-5cac96889db1" providerId="AD" clId="Web-{1D378A7D-4AD2-3700-9FE0-1B12AE9611B2}" dt="2023-10-20T12:45:02.811" v="66"/>
          <ac:spMkLst>
            <pc:docMk/>
            <pc:sldMk cId="412687989" sldId="2145708576"/>
            <ac:spMk id="54" creationId="{5CECCAC6-E660-A19B-73C0-C121F3D76EFD}"/>
          </ac:spMkLst>
        </pc:spChg>
        <pc:spChg chg="del">
          <ac:chgData name="Jannis Doppmeier" userId="S::jannisd@beckhoff.com::506e086a-f476-4c62-8efb-5cac96889db1" providerId="AD" clId="Web-{1D378A7D-4AD2-3700-9FE0-1B12AE9611B2}" dt="2023-10-20T12:45:05.015" v="68"/>
          <ac:spMkLst>
            <pc:docMk/>
            <pc:sldMk cId="412687989" sldId="2145708576"/>
            <ac:spMk id="55" creationId="{4C66BA6D-5A22-45A3-984C-0A8ED888A070}"/>
          </ac:spMkLst>
        </pc:spChg>
        <pc:cxnChg chg="del">
          <ac:chgData name="Jannis Doppmeier" userId="S::jannisd@beckhoff.com::506e086a-f476-4c62-8efb-5cac96889db1" providerId="AD" clId="Web-{1D378A7D-4AD2-3700-9FE0-1B12AE9611B2}" dt="2023-10-20T12:45:06.812" v="70"/>
          <ac:cxnSpMkLst>
            <pc:docMk/>
            <pc:sldMk cId="412687989" sldId="2145708576"/>
            <ac:cxnSpMk id="8" creationId="{13A7FD64-5EDB-83E4-2C90-766D40BEF925}"/>
          </ac:cxnSpMkLst>
        </pc:cxnChg>
        <pc:cxnChg chg="mod">
          <ac:chgData name="Jannis Doppmeier" userId="S::jannisd@beckhoff.com::506e086a-f476-4c62-8efb-5cac96889db1" providerId="AD" clId="Web-{1D378A7D-4AD2-3700-9FE0-1B12AE9611B2}" dt="2023-10-20T13:46:52.459" v="217"/>
          <ac:cxnSpMkLst>
            <pc:docMk/>
            <pc:sldMk cId="412687989" sldId="2145708576"/>
            <ac:cxnSpMk id="38" creationId="{611BC5B3-8515-C478-12DB-754F279D198C}"/>
          </ac:cxnSpMkLst>
        </pc:cxnChg>
        <pc:cxnChg chg="mod">
          <ac:chgData name="Jannis Doppmeier" userId="S::jannisd@beckhoff.com::506e086a-f476-4c62-8efb-5cac96889db1" providerId="AD" clId="Web-{1D378A7D-4AD2-3700-9FE0-1B12AE9611B2}" dt="2023-10-20T13:46:52.459" v="217"/>
          <ac:cxnSpMkLst>
            <pc:docMk/>
            <pc:sldMk cId="412687989" sldId="2145708576"/>
            <ac:cxnSpMk id="42" creationId="{6605E0E1-25D8-A4F5-144B-03BE6F47E812}"/>
          </ac:cxnSpMkLst>
        </pc:cxnChg>
        <pc:cxnChg chg="mod">
          <ac:chgData name="Jannis Doppmeier" userId="S::jannisd@beckhoff.com::506e086a-f476-4c62-8efb-5cac96889db1" providerId="AD" clId="Web-{1D378A7D-4AD2-3700-9FE0-1B12AE9611B2}" dt="2023-10-20T13:46:52.459" v="217"/>
          <ac:cxnSpMkLst>
            <pc:docMk/>
            <pc:sldMk cId="412687989" sldId="2145708576"/>
            <ac:cxnSpMk id="45" creationId="{BAED4521-E8A2-F206-9F11-7E34907F01FB}"/>
          </ac:cxnSpMkLst>
        </pc:cxnChg>
      </pc:sldChg>
      <pc:sldChg chg="addSp delSp modSp add replId addAnim">
        <pc:chgData name="Jannis Doppmeier" userId="S::jannisd@beckhoff.com::506e086a-f476-4c62-8efb-5cac96889db1" providerId="AD" clId="Web-{1D378A7D-4AD2-3700-9FE0-1B12AE9611B2}" dt="2023-10-20T13:47:04.241" v="222" actId="20577"/>
        <pc:sldMkLst>
          <pc:docMk/>
          <pc:sldMk cId="891119447" sldId="2145708577"/>
        </pc:sldMkLst>
        <pc:spChg chg="mod">
          <ac:chgData name="Jannis Doppmeier" userId="S::jannisd@beckhoff.com::506e086a-f476-4c62-8efb-5cac96889db1" providerId="AD" clId="Web-{1D378A7D-4AD2-3700-9FE0-1B12AE9611B2}" dt="2023-10-20T12:47:29.133" v="146" actId="20577"/>
          <ac:spMkLst>
            <pc:docMk/>
            <pc:sldMk cId="891119447" sldId="2145708577"/>
            <ac:spMk id="2" creationId="{9F367E6D-AC32-CCC6-49D7-6885AE82CC45}"/>
          </ac:spMkLst>
        </pc:spChg>
        <pc:spChg chg="add del mod">
          <ac:chgData name="Jannis Doppmeier" userId="S::jannisd@beckhoff.com::506e086a-f476-4c62-8efb-5cac96889db1" providerId="AD" clId="Web-{1D378A7D-4AD2-3700-9FE0-1B12AE9611B2}" dt="2023-10-20T12:52:01.730" v="192"/>
          <ac:spMkLst>
            <pc:docMk/>
            <pc:sldMk cId="891119447" sldId="2145708577"/>
            <ac:spMk id="4" creationId="{67085FC3-7E13-F9CA-1817-8AB03CE4F83F}"/>
          </ac:spMkLst>
        </pc:spChg>
        <pc:spChg chg="mod">
          <ac:chgData name="Jannis Doppmeier" userId="S::jannisd@beckhoff.com::506e086a-f476-4c62-8efb-5cac96889db1" providerId="AD" clId="Web-{1D378A7D-4AD2-3700-9FE0-1B12AE9611B2}" dt="2023-10-20T12:52:09.605" v="195" actId="14100"/>
          <ac:spMkLst>
            <pc:docMk/>
            <pc:sldMk cId="891119447" sldId="2145708577"/>
            <ac:spMk id="5" creationId="{53B6D8DE-2914-F619-CBA8-EC920C65E26C}"/>
          </ac:spMkLst>
        </pc:spChg>
        <pc:spChg chg="mod">
          <ac:chgData name="Jannis Doppmeier" userId="S::jannisd@beckhoff.com::506e086a-f476-4c62-8efb-5cac96889db1" providerId="AD" clId="Web-{1D378A7D-4AD2-3700-9FE0-1B12AE9611B2}" dt="2023-10-20T13:47:04.241" v="222" actId="20577"/>
          <ac:spMkLst>
            <pc:docMk/>
            <pc:sldMk cId="891119447" sldId="2145708577"/>
            <ac:spMk id="32" creationId="{1B303D1D-04DF-054D-0D18-E7C8C9887353}"/>
          </ac:spMkLst>
        </pc:spChg>
        <pc:spChg chg="mod">
          <ac:chgData name="Jannis Doppmeier" userId="S::jannisd@beckhoff.com::506e086a-f476-4c62-8efb-5cac96889db1" providerId="AD" clId="Web-{1D378A7D-4AD2-3700-9FE0-1B12AE9611B2}" dt="2023-10-20T12:54:11.551" v="204"/>
          <ac:spMkLst>
            <pc:docMk/>
            <pc:sldMk cId="891119447" sldId="2145708577"/>
            <ac:spMk id="54" creationId="{5CECCAC6-E660-A19B-73C0-C121F3D76EFD}"/>
          </ac:spMkLst>
        </pc:spChg>
        <pc:cxnChg chg="mod">
          <ac:chgData name="Jannis Doppmeier" userId="S::jannisd@beckhoff.com::506e086a-f476-4c62-8efb-5cac96889db1" providerId="AD" clId="Web-{1D378A7D-4AD2-3700-9FE0-1B12AE9611B2}" dt="2023-10-20T12:52:06.652" v="193" actId="14100"/>
          <ac:cxnSpMkLst>
            <pc:docMk/>
            <pc:sldMk cId="891119447" sldId="2145708577"/>
            <ac:cxnSpMk id="6" creationId="{80F53662-54CD-FA85-8A3C-FFCEB62EE20E}"/>
          </ac:cxnSpMkLst>
        </pc:cxnChg>
      </pc:sldChg>
      <pc:sldChg chg="modSp add">
        <pc:chgData name="Jannis Doppmeier" userId="S::jannisd@beckhoff.com::506e086a-f476-4c62-8efb-5cac96889db1" providerId="AD" clId="Web-{1D378A7D-4AD2-3700-9FE0-1B12AE9611B2}" dt="2023-10-20T12:45:44.533" v="89" actId="20577"/>
        <pc:sldMkLst>
          <pc:docMk/>
          <pc:sldMk cId="1019984563" sldId="2145708578"/>
        </pc:sldMkLst>
        <pc:spChg chg="mod">
          <ac:chgData name="Jannis Doppmeier" userId="S::jannisd@beckhoff.com::506e086a-f476-4c62-8efb-5cac96889db1" providerId="AD" clId="Web-{1D378A7D-4AD2-3700-9FE0-1B12AE9611B2}" dt="2023-10-20T12:45:44.533" v="89" actId="20577"/>
          <ac:spMkLst>
            <pc:docMk/>
            <pc:sldMk cId="1019984563" sldId="2145708578"/>
            <ac:spMk id="2" creationId="{5E5F4E4C-F606-9265-BC22-AF3966EB94F4}"/>
          </ac:spMkLst>
        </pc:spChg>
      </pc:sldChg>
      <pc:sldChg chg="modSp add replId">
        <pc:chgData name="Jannis Doppmeier" userId="S::jannisd@beckhoff.com::506e086a-f476-4c62-8efb-5cac96889db1" providerId="AD" clId="Web-{1D378A7D-4AD2-3700-9FE0-1B12AE9611B2}" dt="2023-10-20T12:46:08.519" v="105" actId="20577"/>
        <pc:sldMkLst>
          <pc:docMk/>
          <pc:sldMk cId="117841374" sldId="2145708579"/>
        </pc:sldMkLst>
        <pc:spChg chg="mod">
          <ac:chgData name="Jannis Doppmeier" userId="S::jannisd@beckhoff.com::506e086a-f476-4c62-8efb-5cac96889db1" providerId="AD" clId="Web-{1D378A7D-4AD2-3700-9FE0-1B12AE9611B2}" dt="2023-10-20T12:46:08.519" v="105" actId="20577"/>
          <ac:spMkLst>
            <pc:docMk/>
            <pc:sldMk cId="117841374" sldId="2145708579"/>
            <ac:spMk id="2" creationId="{5E5F4E4C-F606-9265-BC22-AF3966EB94F4}"/>
          </ac:spMkLst>
        </pc:spChg>
      </pc:sldChg>
      <pc:sldChg chg="modSp add replId">
        <pc:chgData name="Jannis Doppmeier" userId="S::jannisd@beckhoff.com::506e086a-f476-4c62-8efb-5cac96889db1" providerId="AD" clId="Web-{1D378A7D-4AD2-3700-9FE0-1B12AE9611B2}" dt="2023-10-20T12:46:20.879" v="113" actId="20577"/>
        <pc:sldMkLst>
          <pc:docMk/>
          <pc:sldMk cId="3503623906" sldId="2145708580"/>
        </pc:sldMkLst>
        <pc:spChg chg="mod">
          <ac:chgData name="Jannis Doppmeier" userId="S::jannisd@beckhoff.com::506e086a-f476-4c62-8efb-5cac96889db1" providerId="AD" clId="Web-{1D378A7D-4AD2-3700-9FE0-1B12AE9611B2}" dt="2023-10-20T12:46:20.879" v="113" actId="20577"/>
          <ac:spMkLst>
            <pc:docMk/>
            <pc:sldMk cId="3503623906" sldId="2145708580"/>
            <ac:spMk id="2" creationId="{5E5F4E4C-F606-9265-BC22-AF3966EB94F4}"/>
          </ac:spMkLst>
        </pc:spChg>
      </pc:sldChg>
      <pc:sldChg chg="modSp add replId">
        <pc:chgData name="Jannis Doppmeier" userId="S::jannisd@beckhoff.com::506e086a-f476-4c62-8efb-5cac96889db1" providerId="AD" clId="Web-{1D378A7D-4AD2-3700-9FE0-1B12AE9611B2}" dt="2023-10-20T12:48:50.576" v="170" actId="20577"/>
        <pc:sldMkLst>
          <pc:docMk/>
          <pc:sldMk cId="908462400" sldId="2145708581"/>
        </pc:sldMkLst>
        <pc:spChg chg="mod">
          <ac:chgData name="Jannis Doppmeier" userId="S::jannisd@beckhoff.com::506e086a-f476-4c62-8efb-5cac96889db1" providerId="AD" clId="Web-{1D378A7D-4AD2-3700-9FE0-1B12AE9611B2}" dt="2023-10-20T12:48:50.576" v="170" actId="20577"/>
          <ac:spMkLst>
            <pc:docMk/>
            <pc:sldMk cId="908462400" sldId="2145708581"/>
            <ac:spMk id="2" creationId="{5E5F4E4C-F606-9265-BC22-AF3966EB94F4}"/>
          </ac:spMkLst>
        </pc:spChg>
        <pc:spChg chg="mod">
          <ac:chgData name="Jannis Doppmeier" userId="S::jannisd@beckhoff.com::506e086a-f476-4c62-8efb-5cac96889db1" providerId="AD" clId="Web-{1D378A7D-4AD2-3700-9FE0-1B12AE9611B2}" dt="2023-10-20T12:48:24.965" v="152" actId="20577"/>
          <ac:spMkLst>
            <pc:docMk/>
            <pc:sldMk cId="908462400" sldId="2145708581"/>
            <ac:spMk id="3" creationId="{B37E1137-0154-C3BB-F5CF-971EC6207773}"/>
          </ac:spMkLst>
        </pc:spChg>
      </pc:sldChg>
      <pc:sldChg chg="modSp add replId">
        <pc:chgData name="Jannis Doppmeier" userId="S::jannisd@beckhoff.com::506e086a-f476-4c62-8efb-5cac96889db1" providerId="AD" clId="Web-{1D378A7D-4AD2-3700-9FE0-1B12AE9611B2}" dt="2023-10-20T12:50:17.488" v="185" actId="20577"/>
        <pc:sldMkLst>
          <pc:docMk/>
          <pc:sldMk cId="501069559" sldId="2145708582"/>
        </pc:sldMkLst>
        <pc:spChg chg="mod">
          <ac:chgData name="Jannis Doppmeier" userId="S::jannisd@beckhoff.com::506e086a-f476-4c62-8efb-5cac96889db1" providerId="AD" clId="Web-{1D378A7D-4AD2-3700-9FE0-1B12AE9611B2}" dt="2023-10-20T12:50:17.488" v="185" actId="20577"/>
          <ac:spMkLst>
            <pc:docMk/>
            <pc:sldMk cId="501069559" sldId="2145708582"/>
            <ac:spMk id="3" creationId="{B37E1137-0154-C3BB-F5CF-971EC6207773}"/>
          </ac:spMkLst>
        </pc:spChg>
      </pc:sldChg>
      <pc:sldMasterChg chg="add addSldLayout">
        <pc:chgData name="Jannis Doppmeier" userId="S::jannisd@beckhoff.com::506e086a-f476-4c62-8efb-5cac96889db1" providerId="AD" clId="Web-{1D378A7D-4AD2-3700-9FE0-1B12AE9611B2}" dt="2023-10-20T12:43:16.382" v="50"/>
        <pc:sldMasterMkLst>
          <pc:docMk/>
          <pc:sldMasterMk cId="980308538" sldId="2147483944"/>
        </pc:sldMasterMkLst>
        <pc:sldLayoutChg chg="add">
          <pc:chgData name="Jannis Doppmeier" userId="S::jannisd@beckhoff.com::506e086a-f476-4c62-8efb-5cac96889db1" providerId="AD" clId="Web-{1D378A7D-4AD2-3700-9FE0-1B12AE9611B2}" dt="2023-10-20T12:43:16.382" v="50"/>
          <pc:sldLayoutMkLst>
            <pc:docMk/>
            <pc:sldMasterMk cId="980308538" sldId="2147483944"/>
            <pc:sldLayoutMk cId="1135348968" sldId="2147483831"/>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904974950" sldId="2147483945"/>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432342556" sldId="2147483946"/>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762592289" sldId="2147483947"/>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65205228" sldId="2147483948"/>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651048180" sldId="2147483949"/>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527220738" sldId="2147483950"/>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395334104" sldId="2147483951"/>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845138250" sldId="2147483952"/>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586413085" sldId="2147483953"/>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805185327" sldId="2147483954"/>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47806580" sldId="2147483955"/>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735155974" sldId="2147483956"/>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685143943" sldId="2147483957"/>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497367942" sldId="2147483958"/>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83884496" sldId="2147483959"/>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511648220" sldId="2147483960"/>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185775394" sldId="2147483961"/>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454183573" sldId="2147483962"/>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918144644" sldId="2147483963"/>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371363080" sldId="2147483964"/>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935438005" sldId="2147483965"/>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10518753" sldId="2147483966"/>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188575491" sldId="2147483967"/>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2672224788" sldId="2147483968"/>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1276786504" sldId="2147483969"/>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851056838" sldId="2147483971"/>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385922812" sldId="2147483972"/>
          </pc:sldLayoutMkLst>
        </pc:sldLayoutChg>
        <pc:sldLayoutChg chg="add">
          <pc:chgData name="Jannis Doppmeier" userId="S::jannisd@beckhoff.com::506e086a-f476-4c62-8efb-5cac96889db1" providerId="AD" clId="Web-{1D378A7D-4AD2-3700-9FE0-1B12AE9611B2}" dt="2023-10-20T12:43:16.382" v="50"/>
          <pc:sldLayoutMkLst>
            <pc:docMk/>
            <pc:sldMasterMk cId="980308538" sldId="2147483944"/>
            <pc:sldLayoutMk cId="3220706519" sldId="2147483973"/>
          </pc:sldLayoutMkLst>
        </pc:sldLayoutChg>
      </pc:sldMasterChg>
      <pc:sldMasterChg chg="replId">
        <pc:chgData name="Jannis Doppmeier" userId="S::jannisd@beckhoff.com::506e086a-f476-4c62-8efb-5cac96889db1" providerId="AD" clId="Web-{1D378A7D-4AD2-3700-9FE0-1B12AE9611B2}" dt="2023-10-20T12:43:16.382" v="50"/>
        <pc:sldMasterMkLst>
          <pc:docMk/>
          <pc:sldMasterMk cId="980308538" sldId="2147483970"/>
        </pc:sldMasterMkLst>
      </pc:sldMasterChg>
    </pc:docChg>
  </pc:docChgLst>
  <pc:docChgLst>
    <pc:chgData name="Béla Höfig" userId="S::belah@beckhoff.com::bd58cc63-6808-4878-90d3-9fdc69ca6e94" providerId="AD" clId="Web-{1CCF8E28-B410-42DB-A1B8-2F11008E47A7}"/>
    <pc:docChg chg="addSld delSld modSld">
      <pc:chgData name="Béla Höfig" userId="S::belah@beckhoff.com::bd58cc63-6808-4878-90d3-9fdc69ca6e94" providerId="AD" clId="Web-{1CCF8E28-B410-42DB-A1B8-2F11008E47A7}" dt="2022-05-19T06:29:11.763" v="158"/>
      <pc:docMkLst>
        <pc:docMk/>
      </pc:docMkLst>
      <pc:sldChg chg="mod modShow">
        <pc:chgData name="Béla Höfig" userId="S::belah@beckhoff.com::bd58cc63-6808-4878-90d3-9fdc69ca6e94" providerId="AD" clId="Web-{1CCF8E28-B410-42DB-A1B8-2F11008E47A7}" dt="2022-05-19T06:24:19.083" v="2"/>
        <pc:sldMkLst>
          <pc:docMk/>
          <pc:sldMk cId="3333920920" sldId="5037"/>
        </pc:sldMkLst>
      </pc:sldChg>
      <pc:sldChg chg="mod modShow">
        <pc:chgData name="Béla Höfig" userId="S::belah@beckhoff.com::bd58cc63-6808-4878-90d3-9fdc69ca6e94" providerId="AD" clId="Web-{1CCF8E28-B410-42DB-A1B8-2F11008E47A7}" dt="2022-05-19T06:24:21.177" v="3"/>
        <pc:sldMkLst>
          <pc:docMk/>
          <pc:sldMk cId="3242228966" sldId="5891"/>
        </pc:sldMkLst>
      </pc:sldChg>
      <pc:sldChg chg="del">
        <pc:chgData name="Béla Höfig" userId="S::belah@beckhoff.com::bd58cc63-6808-4878-90d3-9fdc69ca6e94" providerId="AD" clId="Web-{1CCF8E28-B410-42DB-A1B8-2F11008E47A7}" dt="2022-05-19T06:24:13.739" v="1"/>
        <pc:sldMkLst>
          <pc:docMk/>
          <pc:sldMk cId="1071321224" sldId="5938"/>
        </pc:sldMkLst>
      </pc:sldChg>
      <pc:sldChg chg="del">
        <pc:chgData name="Béla Höfig" userId="S::belah@beckhoff.com::bd58cc63-6808-4878-90d3-9fdc69ca6e94" providerId="AD" clId="Web-{1CCF8E28-B410-42DB-A1B8-2F11008E47A7}" dt="2022-05-19T06:29:11.763" v="158"/>
        <pc:sldMkLst>
          <pc:docMk/>
          <pc:sldMk cId="1147602282" sldId="5940"/>
        </pc:sldMkLst>
      </pc:sldChg>
      <pc:sldChg chg="add">
        <pc:chgData name="Béla Höfig" userId="S::belah@beckhoff.com::bd58cc63-6808-4878-90d3-9fdc69ca6e94" providerId="AD" clId="Web-{1CCF8E28-B410-42DB-A1B8-2F11008E47A7}" dt="2022-05-19T06:24:09.645" v="0"/>
        <pc:sldMkLst>
          <pc:docMk/>
          <pc:sldMk cId="4251037440" sldId="6009"/>
        </pc:sldMkLst>
      </pc:sldChg>
      <pc:sldChg chg="modSp add">
        <pc:chgData name="Béla Höfig" userId="S::belah@beckhoff.com::bd58cc63-6808-4878-90d3-9fdc69ca6e94" providerId="AD" clId="Web-{1CCF8E28-B410-42DB-A1B8-2F11008E47A7}" dt="2022-05-19T06:28:51.294" v="157" actId="1076"/>
        <pc:sldMkLst>
          <pc:docMk/>
          <pc:sldMk cId="3565889924" sldId="6010"/>
        </pc:sldMkLst>
        <pc:spChg chg="mod">
          <ac:chgData name="Béla Höfig" userId="S::belah@beckhoff.com::bd58cc63-6808-4878-90d3-9fdc69ca6e94" providerId="AD" clId="Web-{1CCF8E28-B410-42DB-A1B8-2F11008E47A7}" dt="2022-05-19T06:28:47.590" v="156" actId="20577"/>
          <ac:spMkLst>
            <pc:docMk/>
            <pc:sldMk cId="3565889924" sldId="6010"/>
            <ac:spMk id="3" creationId="{A76C0BBB-3F40-4A32-B693-3C5CB2351A5E}"/>
          </ac:spMkLst>
        </pc:spChg>
        <pc:picChg chg="mod">
          <ac:chgData name="Béla Höfig" userId="S::belah@beckhoff.com::bd58cc63-6808-4878-90d3-9fdc69ca6e94" providerId="AD" clId="Web-{1CCF8E28-B410-42DB-A1B8-2F11008E47A7}" dt="2022-05-19T06:28:51.294" v="157" actId="1076"/>
          <ac:picMkLst>
            <pc:docMk/>
            <pc:sldMk cId="3565889924" sldId="6010"/>
            <ac:picMk id="6" creationId="{3CDCEFD5-DC32-40B2-947E-56F06DAA0C28}"/>
          </ac:picMkLst>
        </pc:picChg>
      </pc:sldChg>
    </pc:docChg>
  </pc:docChgLst>
  <pc:docChgLst>
    <pc:chgData name="Jannis Doppmeier" userId="S::jannisd@beckhoff.com::506e086a-f476-4c62-8efb-5cac96889db1" providerId="AD" clId="Web-{780A1A9E-91A7-9743-CC5B-1FBF3ABF77E0}"/>
    <pc:docChg chg="modSld">
      <pc:chgData name="Jannis Doppmeier" userId="S::jannisd@beckhoff.com::506e086a-f476-4c62-8efb-5cac96889db1" providerId="AD" clId="Web-{780A1A9E-91A7-9743-CC5B-1FBF3ABF77E0}" dt="2023-10-24T21:23:19.621" v="24" actId="14100"/>
      <pc:docMkLst>
        <pc:docMk/>
      </pc:docMkLst>
      <pc:sldChg chg="addSp delSp modSp">
        <pc:chgData name="Jannis Doppmeier" userId="S::jannisd@beckhoff.com::506e086a-f476-4c62-8efb-5cac96889db1" providerId="AD" clId="Web-{780A1A9E-91A7-9743-CC5B-1FBF3ABF77E0}" dt="2023-10-24T21:23:19.621" v="24" actId="14100"/>
        <pc:sldMkLst>
          <pc:docMk/>
          <pc:sldMk cId="1019984563" sldId="2145708578"/>
        </pc:sldMkLst>
        <pc:picChg chg="add del mod">
          <ac:chgData name="Jannis Doppmeier" userId="S::jannisd@beckhoff.com::506e086a-f476-4c62-8efb-5cac96889db1" providerId="AD" clId="Web-{780A1A9E-91A7-9743-CC5B-1FBF3ABF77E0}" dt="2023-10-24T21:21:05.349" v="6"/>
          <ac:picMkLst>
            <pc:docMk/>
            <pc:sldMk cId="1019984563" sldId="2145708578"/>
            <ac:picMk id="4" creationId="{E688C04F-9674-314A-8037-1D91E9F22C20}"/>
          </ac:picMkLst>
        </pc:picChg>
        <pc:picChg chg="add del mod">
          <ac:chgData name="Jannis Doppmeier" userId="S::jannisd@beckhoff.com::506e086a-f476-4c62-8efb-5cac96889db1" providerId="AD" clId="Web-{780A1A9E-91A7-9743-CC5B-1FBF3ABF77E0}" dt="2023-10-24T21:21:20.522" v="8"/>
          <ac:picMkLst>
            <pc:docMk/>
            <pc:sldMk cId="1019984563" sldId="2145708578"/>
            <ac:picMk id="5" creationId="{52DA49E6-E82A-BAC4-2EC6-C2783416655F}"/>
          </ac:picMkLst>
        </pc:picChg>
        <pc:picChg chg="add mod modCrop">
          <ac:chgData name="Jannis Doppmeier" userId="S::jannisd@beckhoff.com::506e086a-f476-4c62-8efb-5cac96889db1" providerId="AD" clId="Web-{780A1A9E-91A7-9743-CC5B-1FBF3ABF77E0}" dt="2023-10-24T21:23:19.621" v="24" actId="14100"/>
          <ac:picMkLst>
            <pc:docMk/>
            <pc:sldMk cId="1019984563" sldId="2145708578"/>
            <ac:picMk id="6" creationId="{115E5DEA-1AAF-51C4-1A1F-CCFC61374C76}"/>
          </ac:picMkLst>
        </pc:picChg>
      </pc:sldChg>
    </pc:docChg>
  </pc:docChgLst>
  <pc:docChgLst>
    <pc:chgData name="Sven Oberschmidt" userId="S::sveno@beckhoff.com::53cafdbe-b8d1-4324-88ab-c0e8cad74849" providerId="AD" clId="Web-{EC6B1399-11D1-4221-A836-C10DB2252047}"/>
    <pc:docChg chg="addSld modSld">
      <pc:chgData name="Sven Oberschmidt" userId="S::sveno@beckhoff.com::53cafdbe-b8d1-4324-88ab-c0e8cad74849" providerId="AD" clId="Web-{EC6B1399-11D1-4221-A836-C10DB2252047}" dt="2022-05-19T08:44:12.175" v="44" actId="1076"/>
      <pc:docMkLst>
        <pc:docMk/>
      </pc:docMkLst>
      <pc:sldChg chg="addSp delSp modSp add replId">
        <pc:chgData name="Sven Oberschmidt" userId="S::sveno@beckhoff.com::53cafdbe-b8d1-4324-88ab-c0e8cad74849" providerId="AD" clId="Web-{EC6B1399-11D1-4221-A836-C10DB2252047}" dt="2022-05-19T08:44:12.175" v="44" actId="1076"/>
        <pc:sldMkLst>
          <pc:docMk/>
          <pc:sldMk cId="3065678132" sldId="6019"/>
        </pc:sldMkLst>
        <pc:spChg chg="mod">
          <ac:chgData name="Sven Oberschmidt" userId="S::sveno@beckhoff.com::53cafdbe-b8d1-4324-88ab-c0e8cad74849" providerId="AD" clId="Web-{EC6B1399-11D1-4221-A836-C10DB2252047}" dt="2022-05-19T08:44:04.159" v="42" actId="20577"/>
          <ac:spMkLst>
            <pc:docMk/>
            <pc:sldMk cId="3065678132" sldId="6019"/>
            <ac:spMk id="2" creationId="{16CA2A17-279F-4300-80CB-6D61AC898F98}"/>
          </ac:spMkLst>
        </pc:spChg>
        <pc:picChg chg="add mod">
          <ac:chgData name="Sven Oberschmidt" userId="S::sveno@beckhoff.com::53cafdbe-b8d1-4324-88ab-c0e8cad74849" providerId="AD" clId="Web-{EC6B1399-11D1-4221-A836-C10DB2252047}" dt="2022-05-19T08:44:12.175" v="44" actId="1076"/>
          <ac:picMkLst>
            <pc:docMk/>
            <pc:sldMk cId="3065678132" sldId="6019"/>
            <ac:picMk id="4" creationId="{E4205419-1104-A4D0-09FF-FAEA16CEECE7}"/>
          </ac:picMkLst>
        </pc:picChg>
        <pc:picChg chg="del">
          <ac:chgData name="Sven Oberschmidt" userId="S::sveno@beckhoff.com::53cafdbe-b8d1-4324-88ab-c0e8cad74849" providerId="AD" clId="Web-{EC6B1399-11D1-4221-A836-C10DB2252047}" dt="2022-05-19T08:43:12.704" v="15"/>
          <ac:picMkLst>
            <pc:docMk/>
            <pc:sldMk cId="3065678132" sldId="6019"/>
            <ac:picMk id="6" creationId="{00000000-0000-0000-0000-000000000000}"/>
          </ac:picMkLst>
        </pc:picChg>
        <pc:picChg chg="del">
          <ac:chgData name="Sven Oberschmidt" userId="S::sveno@beckhoff.com::53cafdbe-b8d1-4324-88ab-c0e8cad74849" providerId="AD" clId="Web-{EC6B1399-11D1-4221-A836-C10DB2252047}" dt="2022-05-19T08:43:11.267" v="14"/>
          <ac:picMkLst>
            <pc:docMk/>
            <pc:sldMk cId="3065678132" sldId="6019"/>
            <ac:picMk id="9" creationId="{00000000-0000-0000-0000-000000000000}"/>
          </ac:picMkLst>
        </pc:picChg>
      </pc:sldChg>
    </pc:docChg>
  </pc:docChgLst>
  <pc:docChgLst>
    <pc:chgData name="Torsten Förder" userId="S::torstenf@beckhoff.com::c7e7900e-8296-4cd5-a812-5b80994e38c7" providerId="AD" clId="Web-{F40D9560-8EAE-4E2B-9B57-D1B1BA4E9737}"/>
    <pc:docChg chg="addSld delSld modSld addMainMaster">
      <pc:chgData name="Torsten Förder" userId="S::torstenf@beckhoff.com::c7e7900e-8296-4cd5-a812-5b80994e38c7" providerId="AD" clId="Web-{F40D9560-8EAE-4E2B-9B57-D1B1BA4E9737}" dt="2023-03-23T14:56:29.604" v="368"/>
      <pc:docMkLst>
        <pc:docMk/>
      </pc:docMkLst>
      <pc:sldChg chg="modSp">
        <pc:chgData name="Torsten Förder" userId="S::torstenf@beckhoff.com::c7e7900e-8296-4cd5-a812-5b80994e38c7" providerId="AD" clId="Web-{F40D9560-8EAE-4E2B-9B57-D1B1BA4E9737}" dt="2023-03-23T14:35:31.349" v="146" actId="20577"/>
        <pc:sldMkLst>
          <pc:docMk/>
          <pc:sldMk cId="4264053817" sldId="1325"/>
        </pc:sldMkLst>
        <pc:spChg chg="mod">
          <ac:chgData name="Torsten Förder" userId="S::torstenf@beckhoff.com::c7e7900e-8296-4cd5-a812-5b80994e38c7" providerId="AD" clId="Web-{F40D9560-8EAE-4E2B-9B57-D1B1BA4E9737}" dt="2023-03-23T14:35:31.349" v="146" actId="20577"/>
          <ac:spMkLst>
            <pc:docMk/>
            <pc:sldMk cId="4264053817" sldId="1325"/>
            <ac:spMk id="5" creationId="{00000000-0000-0000-0000-000000000000}"/>
          </ac:spMkLst>
        </pc:spChg>
      </pc:sldChg>
      <pc:sldChg chg="modSp">
        <pc:chgData name="Torsten Förder" userId="S::torstenf@beckhoff.com::c7e7900e-8296-4cd5-a812-5b80994e38c7" providerId="AD" clId="Web-{F40D9560-8EAE-4E2B-9B57-D1B1BA4E9737}" dt="2023-03-23T14:31:42.155" v="80" actId="20577"/>
        <pc:sldMkLst>
          <pc:docMk/>
          <pc:sldMk cId="2156909049" sldId="6022"/>
        </pc:sldMkLst>
        <pc:spChg chg="mod">
          <ac:chgData name="Torsten Förder" userId="S::torstenf@beckhoff.com::c7e7900e-8296-4cd5-a812-5b80994e38c7" providerId="AD" clId="Web-{F40D9560-8EAE-4E2B-9B57-D1B1BA4E9737}" dt="2023-03-23T14:31:42.155" v="80" actId="20577"/>
          <ac:spMkLst>
            <pc:docMk/>
            <pc:sldMk cId="2156909049" sldId="6022"/>
            <ac:spMk id="5" creationId="{00000000-0000-0000-0000-000000000000}"/>
          </ac:spMkLst>
        </pc:spChg>
      </pc:sldChg>
      <pc:sldChg chg="modSp">
        <pc:chgData name="Torsten Förder" userId="S::torstenf@beckhoff.com::c7e7900e-8296-4cd5-a812-5b80994e38c7" providerId="AD" clId="Web-{F40D9560-8EAE-4E2B-9B57-D1B1BA4E9737}" dt="2023-03-23T14:32:06.171" v="86" actId="20577"/>
        <pc:sldMkLst>
          <pc:docMk/>
          <pc:sldMk cId="2113553629" sldId="6024"/>
        </pc:sldMkLst>
        <pc:spChg chg="mod">
          <ac:chgData name="Torsten Förder" userId="S::torstenf@beckhoff.com::c7e7900e-8296-4cd5-a812-5b80994e38c7" providerId="AD" clId="Web-{F40D9560-8EAE-4E2B-9B57-D1B1BA4E9737}" dt="2023-03-23T14:32:06.171" v="86" actId="20577"/>
          <ac:spMkLst>
            <pc:docMk/>
            <pc:sldMk cId="2113553629" sldId="6024"/>
            <ac:spMk id="5" creationId="{00000000-0000-0000-0000-000000000000}"/>
          </ac:spMkLst>
        </pc:spChg>
      </pc:sldChg>
      <pc:sldChg chg="modSp">
        <pc:chgData name="Torsten Förder" userId="S::torstenf@beckhoff.com::c7e7900e-8296-4cd5-a812-5b80994e38c7" providerId="AD" clId="Web-{F40D9560-8EAE-4E2B-9B57-D1B1BA4E9737}" dt="2023-03-23T14:33:42.705" v="97" actId="20577"/>
        <pc:sldMkLst>
          <pc:docMk/>
          <pc:sldMk cId="1232554217" sldId="6025"/>
        </pc:sldMkLst>
        <pc:spChg chg="mod">
          <ac:chgData name="Torsten Förder" userId="S::torstenf@beckhoff.com::c7e7900e-8296-4cd5-a812-5b80994e38c7" providerId="AD" clId="Web-{F40D9560-8EAE-4E2B-9B57-D1B1BA4E9737}" dt="2023-03-23T14:33:42.705" v="97" actId="20577"/>
          <ac:spMkLst>
            <pc:docMk/>
            <pc:sldMk cId="1232554217" sldId="6025"/>
            <ac:spMk id="5" creationId="{00000000-0000-0000-0000-000000000000}"/>
          </ac:spMkLst>
        </pc:spChg>
      </pc:sldChg>
      <pc:sldChg chg="modSp">
        <pc:chgData name="Torsten Förder" userId="S::torstenf@beckhoff.com::c7e7900e-8296-4cd5-a812-5b80994e38c7" providerId="AD" clId="Web-{F40D9560-8EAE-4E2B-9B57-D1B1BA4E9737}" dt="2023-03-23T14:31:49.702" v="82" actId="20577"/>
        <pc:sldMkLst>
          <pc:docMk/>
          <pc:sldMk cId="2749400173" sldId="6026"/>
        </pc:sldMkLst>
        <pc:spChg chg="mod">
          <ac:chgData name="Torsten Förder" userId="S::torstenf@beckhoff.com::c7e7900e-8296-4cd5-a812-5b80994e38c7" providerId="AD" clId="Web-{F40D9560-8EAE-4E2B-9B57-D1B1BA4E9737}" dt="2023-03-23T14:31:49.702" v="82" actId="20577"/>
          <ac:spMkLst>
            <pc:docMk/>
            <pc:sldMk cId="2749400173" sldId="6026"/>
            <ac:spMk id="5" creationId="{00000000-0000-0000-0000-000000000000}"/>
          </ac:spMkLst>
        </pc:spChg>
      </pc:sldChg>
      <pc:sldChg chg="modSp">
        <pc:chgData name="Torsten Förder" userId="S::torstenf@beckhoff.com::c7e7900e-8296-4cd5-a812-5b80994e38c7" providerId="AD" clId="Web-{F40D9560-8EAE-4E2B-9B57-D1B1BA4E9737}" dt="2023-03-23T14:32:01.061" v="84" actId="20577"/>
        <pc:sldMkLst>
          <pc:docMk/>
          <pc:sldMk cId="2305679468" sldId="6180"/>
        </pc:sldMkLst>
        <pc:spChg chg="mod">
          <ac:chgData name="Torsten Förder" userId="S::torstenf@beckhoff.com::c7e7900e-8296-4cd5-a812-5b80994e38c7" providerId="AD" clId="Web-{F40D9560-8EAE-4E2B-9B57-D1B1BA4E9737}" dt="2023-03-23T14:32:01.061" v="84" actId="20577"/>
          <ac:spMkLst>
            <pc:docMk/>
            <pc:sldMk cId="2305679468" sldId="6180"/>
            <ac:spMk id="5" creationId="{00000000-0000-0000-0000-000000000000}"/>
          </ac:spMkLst>
        </pc:spChg>
      </pc:sldChg>
      <pc:sldChg chg="modSp">
        <pc:chgData name="Torsten Förder" userId="S::torstenf@beckhoff.com::c7e7900e-8296-4cd5-a812-5b80994e38c7" providerId="AD" clId="Web-{F40D9560-8EAE-4E2B-9B57-D1B1BA4E9737}" dt="2023-03-23T14:32:38.594" v="93" actId="20577"/>
        <pc:sldMkLst>
          <pc:docMk/>
          <pc:sldMk cId="1314452402" sldId="6181"/>
        </pc:sldMkLst>
        <pc:spChg chg="mod">
          <ac:chgData name="Torsten Förder" userId="S::torstenf@beckhoff.com::c7e7900e-8296-4cd5-a812-5b80994e38c7" providerId="AD" clId="Web-{F40D9560-8EAE-4E2B-9B57-D1B1BA4E9737}" dt="2023-03-23T14:32:38.594" v="93" actId="20577"/>
          <ac:spMkLst>
            <pc:docMk/>
            <pc:sldMk cId="1314452402" sldId="6181"/>
            <ac:spMk id="5" creationId="{00000000-0000-0000-0000-000000000000}"/>
          </ac:spMkLst>
        </pc:spChg>
      </pc:sldChg>
      <pc:sldChg chg="modSp">
        <pc:chgData name="Torsten Förder" userId="S::torstenf@beckhoff.com::c7e7900e-8296-4cd5-a812-5b80994e38c7" providerId="AD" clId="Web-{F40D9560-8EAE-4E2B-9B57-D1B1BA4E9737}" dt="2023-03-23T14:32:13.109" v="88" actId="20577"/>
        <pc:sldMkLst>
          <pc:docMk/>
          <pc:sldMk cId="3465699898" sldId="6182"/>
        </pc:sldMkLst>
        <pc:spChg chg="mod">
          <ac:chgData name="Torsten Förder" userId="S::torstenf@beckhoff.com::c7e7900e-8296-4cd5-a812-5b80994e38c7" providerId="AD" clId="Web-{F40D9560-8EAE-4E2B-9B57-D1B1BA4E9737}" dt="2023-03-23T14:32:13.109" v="88" actId="20577"/>
          <ac:spMkLst>
            <pc:docMk/>
            <pc:sldMk cId="3465699898" sldId="6182"/>
            <ac:spMk id="5" creationId="{00000000-0000-0000-0000-000000000000}"/>
          </ac:spMkLst>
        </pc:spChg>
      </pc:sldChg>
      <pc:sldChg chg="modSp">
        <pc:chgData name="Torsten Förder" userId="S::torstenf@beckhoff.com::c7e7900e-8296-4cd5-a812-5b80994e38c7" providerId="AD" clId="Web-{F40D9560-8EAE-4E2B-9B57-D1B1BA4E9737}" dt="2023-03-23T14:34:24.519" v="145" actId="1076"/>
        <pc:sldMkLst>
          <pc:docMk/>
          <pc:sldMk cId="4005353035" sldId="6184"/>
        </pc:sldMkLst>
        <pc:graphicFrameChg chg="mod modGraphic">
          <ac:chgData name="Torsten Förder" userId="S::torstenf@beckhoff.com::c7e7900e-8296-4cd5-a812-5b80994e38c7" providerId="AD" clId="Web-{F40D9560-8EAE-4E2B-9B57-D1B1BA4E9737}" dt="2023-03-23T14:34:24.519" v="145" actId="1076"/>
          <ac:graphicFrameMkLst>
            <pc:docMk/>
            <pc:sldMk cId="4005353035" sldId="6184"/>
            <ac:graphicFrameMk id="4" creationId="{D806BC20-A28F-A043-2871-8B47ED814654}"/>
          </ac:graphicFrameMkLst>
        </pc:graphicFrameChg>
      </pc:sldChg>
      <pc:sldChg chg="modSp add replId">
        <pc:chgData name="Torsten Förder" userId="S::torstenf@beckhoff.com::c7e7900e-8296-4cd5-a812-5b80994e38c7" providerId="AD" clId="Web-{F40D9560-8EAE-4E2B-9B57-D1B1BA4E9737}" dt="2023-03-23T14:33:38.220" v="95" actId="20577"/>
        <pc:sldMkLst>
          <pc:docMk/>
          <pc:sldMk cId="2081591040" sldId="6193"/>
        </pc:sldMkLst>
        <pc:spChg chg="mod">
          <ac:chgData name="Torsten Förder" userId="S::torstenf@beckhoff.com::c7e7900e-8296-4cd5-a812-5b80994e38c7" providerId="AD" clId="Web-{F40D9560-8EAE-4E2B-9B57-D1B1BA4E9737}" dt="2023-03-23T14:33:38.220" v="95" actId="20577"/>
          <ac:spMkLst>
            <pc:docMk/>
            <pc:sldMk cId="2081591040" sldId="6193"/>
            <ac:spMk id="5" creationId="{00000000-0000-0000-0000-000000000000}"/>
          </ac:spMkLst>
        </pc:spChg>
      </pc:sldChg>
      <pc:sldChg chg="addSp modSp new mod modClrScheme chgLayout">
        <pc:chgData name="Torsten Förder" userId="S::torstenf@beckhoff.com::c7e7900e-8296-4cd5-a812-5b80994e38c7" providerId="AD" clId="Web-{F40D9560-8EAE-4E2B-9B57-D1B1BA4E9737}" dt="2023-03-23T14:49:49.170" v="307" actId="20577"/>
        <pc:sldMkLst>
          <pc:docMk/>
          <pc:sldMk cId="3587912488" sldId="6194"/>
        </pc:sldMkLst>
        <pc:spChg chg="mod ord">
          <ac:chgData name="Torsten Förder" userId="S::torstenf@beckhoff.com::c7e7900e-8296-4cd5-a812-5b80994e38c7" providerId="AD" clId="Web-{F40D9560-8EAE-4E2B-9B57-D1B1BA4E9737}" dt="2023-03-23T14:49:49.170" v="307" actId="20577"/>
          <ac:spMkLst>
            <pc:docMk/>
            <pc:sldMk cId="3587912488" sldId="6194"/>
            <ac:spMk id="2" creationId="{7E302B05-0E4A-7A67-50ED-0B409571BBF2}"/>
          </ac:spMkLst>
        </pc:spChg>
        <pc:spChg chg="mod ord">
          <ac:chgData name="Torsten Förder" userId="S::torstenf@beckhoff.com::c7e7900e-8296-4cd5-a812-5b80994e38c7" providerId="AD" clId="Web-{F40D9560-8EAE-4E2B-9B57-D1B1BA4E9737}" dt="2023-03-23T14:36:07.772" v="153"/>
          <ac:spMkLst>
            <pc:docMk/>
            <pc:sldMk cId="3587912488" sldId="6194"/>
            <ac:spMk id="3" creationId="{051C0CB7-F37B-DDD1-D712-3D0905E53CAC}"/>
          </ac:spMkLst>
        </pc:spChg>
        <pc:picChg chg="add mod">
          <ac:chgData name="Torsten Förder" userId="S::torstenf@beckhoff.com::c7e7900e-8296-4cd5-a812-5b80994e38c7" providerId="AD" clId="Web-{F40D9560-8EAE-4E2B-9B57-D1B1BA4E9737}" dt="2023-03-23T14:36:54.257" v="166" actId="14100"/>
          <ac:picMkLst>
            <pc:docMk/>
            <pc:sldMk cId="3587912488" sldId="6194"/>
            <ac:picMk id="4" creationId="{F7A3DF38-70F4-4AB7-27D5-2F077B509D4C}"/>
          </ac:picMkLst>
        </pc:picChg>
      </pc:sldChg>
      <pc:sldChg chg="addSp delSp modSp add del replId">
        <pc:chgData name="Torsten Förder" userId="S::torstenf@beckhoff.com::c7e7900e-8296-4cd5-a812-5b80994e38c7" providerId="AD" clId="Web-{F40D9560-8EAE-4E2B-9B57-D1B1BA4E9737}" dt="2023-03-23T14:56:29.604" v="368"/>
        <pc:sldMkLst>
          <pc:docMk/>
          <pc:sldMk cId="1902314431" sldId="6195"/>
        </pc:sldMkLst>
        <pc:spChg chg="del">
          <ac:chgData name="Torsten Förder" userId="S::torstenf@beckhoff.com::c7e7900e-8296-4cd5-a812-5b80994e38c7" providerId="AD" clId="Web-{F40D9560-8EAE-4E2B-9B57-D1B1BA4E9737}" dt="2023-03-23T14:55:46.025" v="344"/>
          <ac:spMkLst>
            <pc:docMk/>
            <pc:sldMk cId="1902314431" sldId="6195"/>
            <ac:spMk id="2" creationId="{7E302B05-0E4A-7A67-50ED-0B409571BBF2}"/>
          </ac:spMkLst>
        </pc:spChg>
        <pc:spChg chg="add del mod">
          <ac:chgData name="Torsten Förder" userId="S::torstenf@beckhoff.com::c7e7900e-8296-4cd5-a812-5b80994e38c7" providerId="AD" clId="Web-{F40D9560-8EAE-4E2B-9B57-D1B1BA4E9737}" dt="2023-03-23T14:56:19.385" v="367" actId="20577"/>
          <ac:spMkLst>
            <pc:docMk/>
            <pc:sldMk cId="1902314431" sldId="6195"/>
            <ac:spMk id="18" creationId="{5E192373-52C4-42B0-0871-67548A95DCB0}"/>
          </ac:spMkLst>
        </pc:spChg>
        <pc:picChg chg="del">
          <ac:chgData name="Torsten Förder" userId="S::torstenf@beckhoff.com::c7e7900e-8296-4cd5-a812-5b80994e38c7" providerId="AD" clId="Web-{F40D9560-8EAE-4E2B-9B57-D1B1BA4E9737}" dt="2023-03-23T14:51:04.860" v="309"/>
          <ac:picMkLst>
            <pc:docMk/>
            <pc:sldMk cId="1902314431" sldId="6195"/>
            <ac:picMk id="4" creationId="{F7A3DF38-70F4-4AB7-27D5-2F077B509D4C}"/>
          </ac:picMkLst>
        </pc:picChg>
        <pc:picChg chg="add del mod">
          <ac:chgData name="Torsten Förder" userId="S::torstenf@beckhoff.com::c7e7900e-8296-4cd5-a812-5b80994e38c7" providerId="AD" clId="Web-{F40D9560-8EAE-4E2B-9B57-D1B1BA4E9737}" dt="2023-03-23T14:51:21.751" v="312"/>
          <ac:picMkLst>
            <pc:docMk/>
            <pc:sldMk cId="1902314431" sldId="6195"/>
            <ac:picMk id="5" creationId="{0DA4663B-9F45-ACBB-E0B7-28B61FC39EC6}"/>
          </ac:picMkLst>
        </pc:picChg>
        <pc:picChg chg="add del mod">
          <ac:chgData name="Torsten Förder" userId="S::torstenf@beckhoff.com::c7e7900e-8296-4cd5-a812-5b80994e38c7" providerId="AD" clId="Web-{F40D9560-8EAE-4E2B-9B57-D1B1BA4E9737}" dt="2023-03-23T14:51:42.580" v="316"/>
          <ac:picMkLst>
            <pc:docMk/>
            <pc:sldMk cId="1902314431" sldId="6195"/>
            <ac:picMk id="6" creationId="{1D015199-1B64-F994-4675-B375EABB88B9}"/>
          </ac:picMkLst>
        </pc:picChg>
        <pc:picChg chg="add del mod">
          <ac:chgData name="Torsten Förder" userId="S::torstenf@beckhoff.com::c7e7900e-8296-4cd5-a812-5b80994e38c7" providerId="AD" clId="Web-{F40D9560-8EAE-4E2B-9B57-D1B1BA4E9737}" dt="2023-03-23T14:51:52.033" v="318"/>
          <ac:picMkLst>
            <pc:docMk/>
            <pc:sldMk cId="1902314431" sldId="6195"/>
            <ac:picMk id="7" creationId="{EB0D7F92-FC49-78C2-2EBF-9FF92D5DFE81}"/>
          </ac:picMkLst>
        </pc:picChg>
        <pc:picChg chg="add del mod">
          <ac:chgData name="Torsten Förder" userId="S::torstenf@beckhoff.com::c7e7900e-8296-4cd5-a812-5b80994e38c7" providerId="AD" clId="Web-{F40D9560-8EAE-4E2B-9B57-D1B1BA4E9737}" dt="2023-03-23T14:52:37.738" v="324"/>
          <ac:picMkLst>
            <pc:docMk/>
            <pc:sldMk cId="1902314431" sldId="6195"/>
            <ac:picMk id="8" creationId="{F95C217C-A74B-4999-00C2-CB0D72C1F922}"/>
          </ac:picMkLst>
        </pc:picChg>
        <pc:picChg chg="add del mod">
          <ac:chgData name="Torsten Förder" userId="S::torstenf@beckhoff.com::c7e7900e-8296-4cd5-a812-5b80994e38c7" providerId="AD" clId="Web-{F40D9560-8EAE-4E2B-9B57-D1B1BA4E9737}" dt="2023-03-23T14:52:37.738" v="323"/>
          <ac:picMkLst>
            <pc:docMk/>
            <pc:sldMk cId="1902314431" sldId="6195"/>
            <ac:picMk id="9" creationId="{01739F6E-58D6-50FB-883C-EB4054F782E3}"/>
          </ac:picMkLst>
        </pc:picChg>
        <pc:picChg chg="add del mod">
          <ac:chgData name="Torsten Förder" userId="S::torstenf@beckhoff.com::c7e7900e-8296-4cd5-a812-5b80994e38c7" providerId="AD" clId="Web-{F40D9560-8EAE-4E2B-9B57-D1B1BA4E9737}" dt="2023-03-23T14:54:43.554" v="334"/>
          <ac:picMkLst>
            <pc:docMk/>
            <pc:sldMk cId="1902314431" sldId="6195"/>
            <ac:picMk id="10" creationId="{E6CDC7EC-46D6-1BCC-A3A7-E278AD85A9FF}"/>
          </ac:picMkLst>
        </pc:picChg>
        <pc:picChg chg="add del mod">
          <ac:chgData name="Torsten Förder" userId="S::torstenf@beckhoff.com::c7e7900e-8296-4cd5-a812-5b80994e38c7" providerId="AD" clId="Web-{F40D9560-8EAE-4E2B-9B57-D1B1BA4E9737}" dt="2023-03-23T14:54:32.522" v="333"/>
          <ac:picMkLst>
            <pc:docMk/>
            <pc:sldMk cId="1902314431" sldId="6195"/>
            <ac:picMk id="12" creationId="{1A93F54A-433C-28F4-D6E0-E30A1C4736D3}"/>
          </ac:picMkLst>
        </pc:picChg>
        <pc:picChg chg="add del mod">
          <ac:chgData name="Torsten Förder" userId="S::torstenf@beckhoff.com::c7e7900e-8296-4cd5-a812-5b80994e38c7" providerId="AD" clId="Web-{F40D9560-8EAE-4E2B-9B57-D1B1BA4E9737}" dt="2023-03-23T14:55:51.869" v="347"/>
          <ac:picMkLst>
            <pc:docMk/>
            <pc:sldMk cId="1902314431" sldId="6195"/>
            <ac:picMk id="13" creationId="{C5F23933-DDFE-D4B8-EE3C-A934758520CA}"/>
          </ac:picMkLst>
        </pc:picChg>
        <pc:picChg chg="add del mod">
          <ac:chgData name="Torsten Förder" userId="S::torstenf@beckhoff.com::c7e7900e-8296-4cd5-a812-5b80994e38c7" providerId="AD" clId="Web-{F40D9560-8EAE-4E2B-9B57-D1B1BA4E9737}" dt="2023-03-23T14:55:51.869" v="346"/>
          <ac:picMkLst>
            <pc:docMk/>
            <pc:sldMk cId="1902314431" sldId="6195"/>
            <ac:picMk id="15" creationId="{E1D762AC-DB0B-DB9D-A398-981D6581A739}"/>
          </ac:picMkLst>
        </pc:picChg>
        <pc:picChg chg="add del mod">
          <ac:chgData name="Torsten Förder" userId="S::torstenf@beckhoff.com::c7e7900e-8296-4cd5-a812-5b80994e38c7" providerId="AD" clId="Web-{F40D9560-8EAE-4E2B-9B57-D1B1BA4E9737}" dt="2023-03-23T14:55:51.869" v="345"/>
          <ac:picMkLst>
            <pc:docMk/>
            <pc:sldMk cId="1902314431" sldId="6195"/>
            <ac:picMk id="16" creationId="{DCBCBA51-0B46-56AA-B5C7-F2A515D62F59}"/>
          </ac:picMkLst>
        </pc:picChg>
      </pc:sldChg>
      <pc:sldChg chg="add del replId">
        <pc:chgData name="Torsten Förder" userId="S::torstenf@beckhoff.com::c7e7900e-8296-4cd5-a812-5b80994e38c7" providerId="AD" clId="Web-{F40D9560-8EAE-4E2B-9B57-D1B1BA4E9737}" dt="2023-03-23T14:51:33.408" v="314"/>
        <pc:sldMkLst>
          <pc:docMk/>
          <pc:sldMk cId="2712844028" sldId="6196"/>
        </pc:sldMkLst>
      </pc:sldChg>
      <pc:sldChg chg="add del">
        <pc:chgData name="Torsten Förder" userId="S::torstenf@beckhoff.com::c7e7900e-8296-4cd5-a812-5b80994e38c7" providerId="AD" clId="Web-{F40D9560-8EAE-4E2B-9B57-D1B1BA4E9737}" dt="2023-03-23T14:52:15.768" v="320"/>
        <pc:sldMkLst>
          <pc:docMk/>
          <pc:sldMk cId="3799493639" sldId="6196"/>
        </pc:sldMkLst>
      </pc:sldChg>
      <pc:sldMasterChg chg="add addSldLayout">
        <pc:chgData name="Torsten Förder" userId="S::torstenf@beckhoff.com::c7e7900e-8296-4cd5-a812-5b80994e38c7" providerId="AD" clId="Web-{F40D9560-8EAE-4E2B-9B57-D1B1BA4E9737}" dt="2023-03-23T14:52:06.034" v="319"/>
        <pc:sldMasterMkLst>
          <pc:docMk/>
          <pc:sldMasterMk cId="980308538" sldId="2147483857"/>
        </pc:sldMasterMkLst>
        <pc:sldLayoutChg chg="add">
          <pc:chgData name="Torsten Förder" userId="S::torstenf@beckhoff.com::c7e7900e-8296-4cd5-a812-5b80994e38c7" providerId="AD" clId="Web-{F40D9560-8EAE-4E2B-9B57-D1B1BA4E9737}" dt="2023-03-23T14:52:06.034" v="319"/>
          <pc:sldLayoutMkLst>
            <pc:docMk/>
            <pc:sldMasterMk cId="980308538" sldId="2147483857"/>
            <pc:sldLayoutMk cId="1904974950" sldId="2147483858"/>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432342556" sldId="2147483859"/>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762592289" sldId="2147483860"/>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65205228" sldId="2147483861"/>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651048180" sldId="2147483862"/>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527220738" sldId="2147483863"/>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395334104" sldId="2147483864"/>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845138250" sldId="2147483865"/>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586413085" sldId="2147483866"/>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805185327" sldId="2147483867"/>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47806580" sldId="2147483868"/>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735155974" sldId="2147483869"/>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685143943" sldId="2147483870"/>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497367942" sldId="2147483871"/>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83884496" sldId="2147483872"/>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511648220" sldId="2147483873"/>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185775394" sldId="2147483874"/>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454183573" sldId="2147483875"/>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918144644" sldId="2147483876"/>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371363080" sldId="2147483877"/>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935438005" sldId="2147483878"/>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10518753" sldId="2147483879"/>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188575491" sldId="2147483880"/>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2672224788" sldId="2147483881"/>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1276786504" sldId="2147483882"/>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851056838" sldId="2147483883"/>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385922812" sldId="2147483884"/>
          </pc:sldLayoutMkLst>
        </pc:sldLayoutChg>
        <pc:sldLayoutChg chg="add">
          <pc:chgData name="Torsten Förder" userId="S::torstenf@beckhoff.com::c7e7900e-8296-4cd5-a812-5b80994e38c7" providerId="AD" clId="Web-{F40D9560-8EAE-4E2B-9B57-D1B1BA4E9737}" dt="2023-03-23T14:52:06.034" v="319"/>
          <pc:sldLayoutMkLst>
            <pc:docMk/>
            <pc:sldMasterMk cId="980308538" sldId="2147483857"/>
            <pc:sldLayoutMk cId="3220706519" sldId="2147483885"/>
          </pc:sldLayoutMkLst>
        </pc:sldLayoutChg>
      </pc:sldMasterChg>
    </pc:docChg>
  </pc:docChgLst>
  <pc:docChgLst>
    <pc:chgData name="Pascal Dresselhaus" userId="S::pascald@beckhoff.com::1c16bc4a-7e43-46ae-ba9d-1919734bd925" providerId="AD" clId="Web-{4278CCBF-893A-4090-B495-A3919A9F3857}"/>
    <pc:docChg chg="modSld">
      <pc:chgData name="Pascal Dresselhaus" userId="S::pascald@beckhoff.com::1c16bc4a-7e43-46ae-ba9d-1919734bd925" providerId="AD" clId="Web-{4278CCBF-893A-4090-B495-A3919A9F3857}" dt="2023-03-29T10:22:17.565" v="130" actId="1076"/>
      <pc:docMkLst>
        <pc:docMk/>
      </pc:docMkLst>
      <pc:sldChg chg="addSp modSp">
        <pc:chgData name="Pascal Dresselhaus" userId="S::pascald@beckhoff.com::1c16bc4a-7e43-46ae-ba9d-1919734bd925" providerId="AD" clId="Web-{4278CCBF-893A-4090-B495-A3919A9F3857}" dt="2023-03-29T10:21:43.610" v="128" actId="1076"/>
        <pc:sldMkLst>
          <pc:docMk/>
          <pc:sldMk cId="1392325959" sldId="6216"/>
        </pc:sldMkLst>
        <pc:picChg chg="add mod">
          <ac:chgData name="Pascal Dresselhaus" userId="S::pascald@beckhoff.com::1c16bc4a-7e43-46ae-ba9d-1919734bd925" providerId="AD" clId="Web-{4278CCBF-893A-4090-B495-A3919A9F3857}" dt="2023-03-29T10:21:43.610" v="128" actId="1076"/>
          <ac:picMkLst>
            <pc:docMk/>
            <pc:sldMk cId="1392325959" sldId="6216"/>
            <ac:picMk id="8" creationId="{B54391B7-B531-845C-2634-944C1B8AF21B}"/>
          </ac:picMkLst>
        </pc:picChg>
      </pc:sldChg>
      <pc:sldChg chg="addSp delSp modSp">
        <pc:chgData name="Pascal Dresselhaus" userId="S::pascald@beckhoff.com::1c16bc4a-7e43-46ae-ba9d-1919734bd925" providerId="AD" clId="Web-{4278CCBF-893A-4090-B495-A3919A9F3857}" dt="2023-03-29T09:45:10.133" v="62"/>
        <pc:sldMkLst>
          <pc:docMk/>
          <pc:sldMk cId="1317579900" sldId="6221"/>
        </pc:sldMkLst>
        <pc:spChg chg="add mod">
          <ac:chgData name="Pascal Dresselhaus" userId="S::pascald@beckhoff.com::1c16bc4a-7e43-46ae-ba9d-1919734bd925" providerId="AD" clId="Web-{4278CCBF-893A-4090-B495-A3919A9F3857}" dt="2023-03-29T09:43:26.989" v="39" actId="20577"/>
          <ac:spMkLst>
            <pc:docMk/>
            <pc:sldMk cId="1317579900" sldId="6221"/>
            <ac:spMk id="6" creationId="{F1D78518-BE27-AC05-3114-8B049DF207F5}"/>
          </ac:spMkLst>
        </pc:spChg>
        <pc:picChg chg="mod">
          <ac:chgData name="Pascal Dresselhaus" userId="S::pascald@beckhoff.com::1c16bc4a-7e43-46ae-ba9d-1919734bd925" providerId="AD" clId="Web-{4278CCBF-893A-4090-B495-A3919A9F3857}" dt="2023-03-29T09:38:04.555" v="16" actId="14100"/>
          <ac:picMkLst>
            <pc:docMk/>
            <pc:sldMk cId="1317579900" sldId="6221"/>
            <ac:picMk id="4" creationId="{ECA0D1E8-5DA4-B639-0C4D-5B5C9829DF13}"/>
          </ac:picMkLst>
        </pc:picChg>
        <pc:picChg chg="add mod">
          <ac:chgData name="Pascal Dresselhaus" userId="S::pascald@beckhoff.com::1c16bc4a-7e43-46ae-ba9d-1919734bd925" providerId="AD" clId="Web-{4278CCBF-893A-4090-B495-A3919A9F3857}" dt="2023-03-29T09:43:29.614" v="40" actId="1076"/>
          <ac:picMkLst>
            <pc:docMk/>
            <pc:sldMk cId="1317579900" sldId="6221"/>
            <ac:picMk id="7" creationId="{49143439-6BCD-5838-8C21-215811620EFD}"/>
          </ac:picMkLst>
        </pc:picChg>
        <pc:picChg chg="add del mod">
          <ac:chgData name="Pascal Dresselhaus" userId="S::pascald@beckhoff.com::1c16bc4a-7e43-46ae-ba9d-1919734bd925" providerId="AD" clId="Web-{4278CCBF-893A-4090-B495-A3919A9F3857}" dt="2023-03-29T09:44:33.944" v="56"/>
          <ac:picMkLst>
            <pc:docMk/>
            <pc:sldMk cId="1317579900" sldId="6221"/>
            <ac:picMk id="8" creationId="{5F5B84C8-008C-F7F7-87C3-679938ED21FC}"/>
          </ac:picMkLst>
        </pc:picChg>
        <pc:picChg chg="add del mod">
          <ac:chgData name="Pascal Dresselhaus" userId="S::pascald@beckhoff.com::1c16bc4a-7e43-46ae-ba9d-1919734bd925" providerId="AD" clId="Web-{4278CCBF-893A-4090-B495-A3919A9F3857}" dt="2023-03-29T09:45:10.133" v="62"/>
          <ac:picMkLst>
            <pc:docMk/>
            <pc:sldMk cId="1317579900" sldId="6221"/>
            <ac:picMk id="10" creationId="{F8F65144-4AE7-58F2-C88B-25234620338A}"/>
          </ac:picMkLst>
        </pc:picChg>
      </pc:sldChg>
      <pc:sldChg chg="addSp delSp modSp">
        <pc:chgData name="Pascal Dresselhaus" userId="S::pascald@beckhoff.com::1c16bc4a-7e43-46ae-ba9d-1919734bd925" providerId="AD" clId="Web-{4278CCBF-893A-4090-B495-A3919A9F3857}" dt="2023-03-29T09:45:34.728" v="64" actId="1076"/>
        <pc:sldMkLst>
          <pc:docMk/>
          <pc:sldMk cId="181729618" sldId="6222"/>
        </pc:sldMkLst>
        <pc:spChg chg="mod">
          <ac:chgData name="Pascal Dresselhaus" userId="S::pascald@beckhoff.com::1c16bc4a-7e43-46ae-ba9d-1919734bd925" providerId="AD" clId="Web-{4278CCBF-893A-4090-B495-A3919A9F3857}" dt="2023-03-29T09:43:55.693" v="48" actId="20577"/>
          <ac:spMkLst>
            <pc:docMk/>
            <pc:sldMk cId="181729618" sldId="6222"/>
            <ac:spMk id="6" creationId="{886C36D2-F06C-F6F4-432E-50B3ED552A52}"/>
          </ac:spMkLst>
        </pc:spChg>
        <pc:picChg chg="add del">
          <ac:chgData name="Pascal Dresselhaus" userId="S::pascald@beckhoff.com::1c16bc4a-7e43-46ae-ba9d-1919734bd925" providerId="AD" clId="Web-{4278CCBF-893A-4090-B495-A3919A9F3857}" dt="2023-03-29T09:45:04.946" v="60"/>
          <ac:picMkLst>
            <pc:docMk/>
            <pc:sldMk cId="181729618" sldId="6222"/>
            <ac:picMk id="5" creationId="{62E36F55-0611-3FD8-CE34-ADC54C6DB104}"/>
          </ac:picMkLst>
        </pc:picChg>
        <pc:picChg chg="add mod">
          <ac:chgData name="Pascal Dresselhaus" userId="S::pascald@beckhoff.com::1c16bc4a-7e43-46ae-ba9d-1919734bd925" providerId="AD" clId="Web-{4278CCBF-893A-4090-B495-A3919A9F3857}" dt="2023-03-29T09:45:34.728" v="64" actId="1076"/>
          <ac:picMkLst>
            <pc:docMk/>
            <pc:sldMk cId="181729618" sldId="6222"/>
            <ac:picMk id="8" creationId="{15370E5E-132C-35F0-C0FB-7712DEB7D981}"/>
          </ac:picMkLst>
        </pc:picChg>
        <pc:picChg chg="del">
          <ac:chgData name="Pascal Dresselhaus" userId="S::pascald@beckhoff.com::1c16bc4a-7e43-46ae-ba9d-1919734bd925" providerId="AD" clId="Web-{4278CCBF-893A-4090-B495-A3919A9F3857}" dt="2023-03-29T09:43:59.662" v="49"/>
          <ac:picMkLst>
            <pc:docMk/>
            <pc:sldMk cId="181729618" sldId="6222"/>
            <ac:picMk id="12" creationId="{3B3092E2-6DC2-4209-3707-576EEB8C1EA9}"/>
          </ac:picMkLst>
        </pc:picChg>
      </pc:sldChg>
      <pc:sldChg chg="addSp modSp modNotes">
        <pc:chgData name="Pascal Dresselhaus" userId="S::pascald@beckhoff.com::1c16bc4a-7e43-46ae-ba9d-1919734bd925" providerId="AD" clId="Web-{4278CCBF-893A-4090-B495-A3919A9F3857}" dt="2023-03-29T09:56:29.690" v="120"/>
        <pc:sldMkLst>
          <pc:docMk/>
          <pc:sldMk cId="2279785751" sldId="6223"/>
        </pc:sldMkLst>
        <pc:spChg chg="mod">
          <ac:chgData name="Pascal Dresselhaus" userId="S::pascald@beckhoff.com::1c16bc4a-7e43-46ae-ba9d-1919734bd925" providerId="AD" clId="Web-{4278CCBF-893A-4090-B495-A3919A9F3857}" dt="2023-03-29T09:47:55.983" v="85" actId="20577"/>
          <ac:spMkLst>
            <pc:docMk/>
            <pc:sldMk cId="2279785751" sldId="6223"/>
            <ac:spMk id="5" creationId="{960246DA-CC75-7C1B-C950-BFC45DBF887D}"/>
          </ac:spMkLst>
        </pc:spChg>
        <pc:grpChg chg="mod ord">
          <ac:chgData name="Pascal Dresselhaus" userId="S::pascald@beckhoff.com::1c16bc4a-7e43-46ae-ba9d-1919734bd925" providerId="AD" clId="Web-{4278CCBF-893A-4090-B495-A3919A9F3857}" dt="2023-03-29T09:54:24.842" v="109" actId="1076"/>
          <ac:grpSpMkLst>
            <pc:docMk/>
            <pc:sldMk cId="2279785751" sldId="6223"/>
            <ac:grpSpMk id="9" creationId="{F0A5AF48-FF82-FEB0-37CC-7B7384B42993}"/>
          </ac:grpSpMkLst>
        </pc:grpChg>
        <pc:picChg chg="add mod">
          <ac:chgData name="Pascal Dresselhaus" userId="S::pascald@beckhoff.com::1c16bc4a-7e43-46ae-ba9d-1919734bd925" providerId="AD" clId="Web-{4278CCBF-893A-4090-B495-A3919A9F3857}" dt="2023-03-29T09:53:43.840" v="100" actId="14100"/>
          <ac:picMkLst>
            <pc:docMk/>
            <pc:sldMk cId="2279785751" sldId="6223"/>
            <ac:picMk id="4" creationId="{CAE43F27-E65C-3285-223A-F98F492EFC64}"/>
          </ac:picMkLst>
        </pc:picChg>
        <pc:picChg chg="mod ord modCrop">
          <ac:chgData name="Pascal Dresselhaus" userId="S::pascald@beckhoff.com::1c16bc4a-7e43-46ae-ba9d-1919734bd925" providerId="AD" clId="Web-{4278CCBF-893A-4090-B495-A3919A9F3857}" dt="2023-03-29T09:53:39.668" v="99" actId="1076"/>
          <ac:picMkLst>
            <pc:docMk/>
            <pc:sldMk cId="2279785751" sldId="6223"/>
            <ac:picMk id="7" creationId="{71912FA7-D11D-5414-184D-543F0310CA6B}"/>
          </ac:picMkLst>
        </pc:picChg>
        <pc:picChg chg="mod ord">
          <ac:chgData name="Pascal Dresselhaus" userId="S::pascald@beckhoff.com::1c16bc4a-7e43-46ae-ba9d-1919734bd925" providerId="AD" clId="Web-{4278CCBF-893A-4090-B495-A3919A9F3857}" dt="2023-03-29T09:53:58.106" v="104" actId="1076"/>
          <ac:picMkLst>
            <pc:docMk/>
            <pc:sldMk cId="2279785751" sldId="6223"/>
            <ac:picMk id="10" creationId="{D30CB812-4206-4CF3-C204-3308FB098355}"/>
          </ac:picMkLst>
        </pc:picChg>
      </pc:sldChg>
      <pc:sldChg chg="addSp delSp modSp">
        <pc:chgData name="Pascal Dresselhaus" userId="S::pascald@beckhoff.com::1c16bc4a-7e43-46ae-ba9d-1919734bd925" providerId="AD" clId="Web-{4278CCBF-893A-4090-B495-A3919A9F3857}" dt="2023-03-29T10:01:54.952" v="121"/>
        <pc:sldMkLst>
          <pc:docMk/>
          <pc:sldMk cId="2056183503" sldId="6224"/>
        </pc:sldMkLst>
        <pc:spChg chg="mod">
          <ac:chgData name="Pascal Dresselhaus" userId="S::pascald@beckhoff.com::1c16bc4a-7e43-46ae-ba9d-1919734bd925" providerId="AD" clId="Web-{4278CCBF-893A-4090-B495-A3919A9F3857}" dt="2023-03-29T09:33:23.575" v="8" actId="20577"/>
          <ac:spMkLst>
            <pc:docMk/>
            <pc:sldMk cId="2056183503" sldId="6224"/>
            <ac:spMk id="7" creationId="{368C8C79-496B-E435-5700-C81C3226A951}"/>
          </ac:spMkLst>
        </pc:spChg>
        <pc:spChg chg="del">
          <ac:chgData name="Pascal Dresselhaus" userId="S::pascald@beckhoff.com::1c16bc4a-7e43-46ae-ba9d-1919734bd925" providerId="AD" clId="Web-{4278CCBF-893A-4090-B495-A3919A9F3857}" dt="2023-03-29T10:01:54.952" v="121"/>
          <ac:spMkLst>
            <pc:docMk/>
            <pc:sldMk cId="2056183503" sldId="6224"/>
            <ac:spMk id="8" creationId="{150B0D78-CF3D-C573-761C-7A6FE8D25C78}"/>
          </ac:spMkLst>
        </pc:spChg>
        <pc:picChg chg="mod">
          <ac:chgData name="Pascal Dresselhaus" userId="S::pascald@beckhoff.com::1c16bc4a-7e43-46ae-ba9d-1919734bd925" providerId="AD" clId="Web-{4278CCBF-893A-4090-B495-A3919A9F3857}" dt="2023-03-29T09:33:33.060" v="9" actId="14100"/>
          <ac:picMkLst>
            <pc:docMk/>
            <pc:sldMk cId="2056183503" sldId="6224"/>
            <ac:picMk id="2" creationId="{928606B6-4EAF-08B0-0679-5F05A04B0479}"/>
          </ac:picMkLst>
        </pc:picChg>
        <pc:picChg chg="add mod">
          <ac:chgData name="Pascal Dresselhaus" userId="S::pascald@beckhoff.com::1c16bc4a-7e43-46ae-ba9d-1919734bd925" providerId="AD" clId="Web-{4278CCBF-893A-4090-B495-A3919A9F3857}" dt="2023-03-29T09:33:06.668" v="4" actId="1076"/>
          <ac:picMkLst>
            <pc:docMk/>
            <pc:sldMk cId="2056183503" sldId="6224"/>
            <ac:picMk id="4" creationId="{40201453-5D4A-0A93-A182-089CAACF63C1}"/>
          </ac:picMkLst>
        </pc:picChg>
      </pc:sldChg>
      <pc:sldChg chg="modSp">
        <pc:chgData name="Pascal Dresselhaus" userId="S::pascald@beckhoff.com::1c16bc4a-7e43-46ae-ba9d-1919734bd925" providerId="AD" clId="Web-{4278CCBF-893A-4090-B495-A3919A9F3857}" dt="2023-03-29T10:22:17.565" v="130" actId="1076"/>
        <pc:sldMkLst>
          <pc:docMk/>
          <pc:sldMk cId="1242496953" sldId="6227"/>
        </pc:sldMkLst>
        <pc:spChg chg="mod">
          <ac:chgData name="Pascal Dresselhaus" userId="S::pascald@beckhoff.com::1c16bc4a-7e43-46ae-ba9d-1919734bd925" providerId="AD" clId="Web-{4278CCBF-893A-4090-B495-A3919A9F3857}" dt="2023-03-29T10:22:17.565" v="130" actId="1076"/>
          <ac:spMkLst>
            <pc:docMk/>
            <pc:sldMk cId="1242496953" sldId="6227"/>
            <ac:spMk id="8" creationId="{150B0D78-CF3D-C573-761C-7A6FE8D25C78}"/>
          </ac:spMkLst>
        </pc:spChg>
      </pc:sldChg>
      <pc:sldChg chg="modSp">
        <pc:chgData name="Pascal Dresselhaus" userId="S::pascald@beckhoff.com::1c16bc4a-7e43-46ae-ba9d-1919734bd925" providerId="AD" clId="Web-{4278CCBF-893A-4090-B495-A3919A9F3857}" dt="2023-03-29T10:22:08.690" v="129" actId="1076"/>
        <pc:sldMkLst>
          <pc:docMk/>
          <pc:sldMk cId="4214320920" sldId="6228"/>
        </pc:sldMkLst>
        <pc:spChg chg="mod">
          <ac:chgData name="Pascal Dresselhaus" userId="S::pascald@beckhoff.com::1c16bc4a-7e43-46ae-ba9d-1919734bd925" providerId="AD" clId="Web-{4278CCBF-893A-4090-B495-A3919A9F3857}" dt="2023-03-29T10:22:08.690" v="129" actId="1076"/>
          <ac:spMkLst>
            <pc:docMk/>
            <pc:sldMk cId="4214320920" sldId="6228"/>
            <ac:spMk id="6" creationId="{D58492FD-6559-6D0B-2A0B-0C67F383CE22}"/>
          </ac:spMkLst>
        </pc:spChg>
      </pc:sldChg>
    </pc:docChg>
  </pc:docChgLst>
  <pc:docChgLst>
    <pc:chgData name="Sven Oberschmidt" userId="S::sveno@beckhoff.com::53cafdbe-b8d1-4324-88ab-c0e8cad74849" providerId="AD" clId="Web-{AC9DEDD5-2925-4511-879F-734EA6C708C4}"/>
    <pc:docChg chg="addSld modSld addMainMaster">
      <pc:chgData name="Sven Oberschmidt" userId="S::sveno@beckhoff.com::53cafdbe-b8d1-4324-88ab-c0e8cad74849" providerId="AD" clId="Web-{AC9DEDD5-2925-4511-879F-734EA6C708C4}" dt="2023-10-24T20:02:38.647" v="95" actId="1076"/>
      <pc:docMkLst>
        <pc:docMk/>
      </pc:docMkLst>
      <pc:sldChg chg="delSp modSp add">
        <pc:chgData name="Sven Oberschmidt" userId="S::sveno@beckhoff.com::53cafdbe-b8d1-4324-88ab-c0e8cad74849" providerId="AD" clId="Web-{AC9DEDD5-2925-4511-879F-734EA6C708C4}" dt="2023-10-24T20:02:38.647" v="95" actId="1076"/>
        <pc:sldMkLst>
          <pc:docMk/>
          <pc:sldMk cId="1566038864" sldId="2145708641"/>
        </pc:sldMkLst>
        <pc:spChg chg="mod">
          <ac:chgData name="Sven Oberschmidt" userId="S::sveno@beckhoff.com::53cafdbe-b8d1-4324-88ab-c0e8cad74849" providerId="AD" clId="Web-{AC9DEDD5-2925-4511-879F-734EA6C708C4}" dt="2023-10-24T20:02:13.490" v="86" actId="20577"/>
          <ac:spMkLst>
            <pc:docMk/>
            <pc:sldMk cId="1566038864" sldId="2145708641"/>
            <ac:spMk id="2" creationId="{A1518D58-49CB-4C48-3D7E-F278BC4BD87D}"/>
          </ac:spMkLst>
        </pc:spChg>
        <pc:spChg chg="mod">
          <ac:chgData name="Sven Oberschmidt" userId="S::sveno@beckhoff.com::53cafdbe-b8d1-4324-88ab-c0e8cad74849" providerId="AD" clId="Web-{AC9DEDD5-2925-4511-879F-734EA6C708C4}" dt="2023-10-24T20:01:25.927" v="17" actId="20577"/>
          <ac:spMkLst>
            <pc:docMk/>
            <pc:sldMk cId="1566038864" sldId="2145708641"/>
            <ac:spMk id="3" creationId="{20279F0C-E68A-D4F1-8988-BAB6FB6C7E88}"/>
          </ac:spMkLst>
        </pc:spChg>
        <pc:spChg chg="mod">
          <ac:chgData name="Sven Oberschmidt" userId="S::sveno@beckhoff.com::53cafdbe-b8d1-4324-88ab-c0e8cad74849" providerId="AD" clId="Web-{AC9DEDD5-2925-4511-879F-734EA6C708C4}" dt="2023-10-24T20:02:34.319" v="94" actId="1076"/>
          <ac:spMkLst>
            <pc:docMk/>
            <pc:sldMk cId="1566038864" sldId="2145708641"/>
            <ac:spMk id="15" creationId="{D150AB52-9EF6-07AE-CF25-264A17A4BAF3}"/>
          </ac:spMkLst>
        </pc:spChg>
        <pc:picChg chg="del">
          <ac:chgData name="Sven Oberschmidt" userId="S::sveno@beckhoff.com::53cafdbe-b8d1-4324-88ab-c0e8cad74849" providerId="AD" clId="Web-{AC9DEDD5-2925-4511-879F-734EA6C708C4}" dt="2023-10-24T20:01:34.880" v="18"/>
          <ac:picMkLst>
            <pc:docMk/>
            <pc:sldMk cId="1566038864" sldId="2145708641"/>
            <ac:picMk id="6" creationId="{65488857-05C7-7252-33BD-D770ABB86A58}"/>
          </ac:picMkLst>
        </pc:picChg>
        <pc:picChg chg="mod">
          <ac:chgData name="Sven Oberschmidt" userId="S::sveno@beckhoff.com::53cafdbe-b8d1-4324-88ab-c0e8cad74849" providerId="AD" clId="Web-{AC9DEDD5-2925-4511-879F-734EA6C708C4}" dt="2023-10-24T20:02:38.647" v="95" actId="1076"/>
          <ac:picMkLst>
            <pc:docMk/>
            <pc:sldMk cId="1566038864" sldId="2145708641"/>
            <ac:picMk id="17" creationId="{DD7252DF-DFC3-C39F-8C42-6384F6793E94}"/>
          </ac:picMkLst>
        </pc:picChg>
      </pc:sldChg>
      <pc:sldChg chg="add">
        <pc:chgData name="Sven Oberschmidt" userId="S::sveno@beckhoff.com::53cafdbe-b8d1-4324-88ab-c0e8cad74849" providerId="AD" clId="Web-{AC9DEDD5-2925-4511-879F-734EA6C708C4}" dt="2023-10-24T19:56:24.807" v="1"/>
        <pc:sldMkLst>
          <pc:docMk/>
          <pc:sldMk cId="1992482787" sldId="2145708642"/>
        </pc:sldMkLst>
      </pc:sldChg>
      <pc:sldChg chg="add">
        <pc:chgData name="Sven Oberschmidt" userId="S::sveno@beckhoff.com::53cafdbe-b8d1-4324-88ab-c0e8cad74849" providerId="AD" clId="Web-{AC9DEDD5-2925-4511-879F-734EA6C708C4}" dt="2023-10-24T19:56:25.291" v="2"/>
        <pc:sldMkLst>
          <pc:docMk/>
          <pc:sldMk cId="519284848" sldId="2145708643"/>
        </pc:sldMkLst>
      </pc:sldChg>
      <pc:sldChg chg="add">
        <pc:chgData name="Sven Oberschmidt" userId="S::sveno@beckhoff.com::53cafdbe-b8d1-4324-88ab-c0e8cad74849" providerId="AD" clId="Web-{AC9DEDD5-2925-4511-879F-734EA6C708C4}" dt="2023-10-24T19:56:25.713" v="3"/>
        <pc:sldMkLst>
          <pc:docMk/>
          <pc:sldMk cId="3053272381" sldId="2145708644"/>
        </pc:sldMkLst>
      </pc:sldChg>
      <pc:sldChg chg="modSp add">
        <pc:chgData name="Sven Oberschmidt" userId="S::sveno@beckhoff.com::53cafdbe-b8d1-4324-88ab-c0e8cad74849" providerId="AD" clId="Web-{AC9DEDD5-2925-4511-879F-734EA6C708C4}" dt="2023-10-24T20:00:43.894" v="13" actId="20577"/>
        <pc:sldMkLst>
          <pc:docMk/>
          <pc:sldMk cId="3574451779" sldId="2145708645"/>
        </pc:sldMkLst>
        <pc:spChg chg="mod">
          <ac:chgData name="Sven Oberschmidt" userId="S::sveno@beckhoff.com::53cafdbe-b8d1-4324-88ab-c0e8cad74849" providerId="AD" clId="Web-{AC9DEDD5-2925-4511-879F-734EA6C708C4}" dt="2023-10-24T20:00:43.894" v="13" actId="20577"/>
          <ac:spMkLst>
            <pc:docMk/>
            <pc:sldMk cId="3574451779" sldId="2145708645"/>
            <ac:spMk id="2" creationId="{A1518D58-49CB-4C48-3D7E-F278BC4BD87D}"/>
          </ac:spMkLst>
        </pc:spChg>
      </pc:sldChg>
      <pc:sldChg chg="add">
        <pc:chgData name="Sven Oberschmidt" userId="S::sveno@beckhoff.com::53cafdbe-b8d1-4324-88ab-c0e8cad74849" providerId="AD" clId="Web-{AC9DEDD5-2925-4511-879F-734EA6C708C4}" dt="2023-10-24T19:56:26.682" v="5"/>
        <pc:sldMkLst>
          <pc:docMk/>
          <pc:sldMk cId="4137398767" sldId="2145708646"/>
        </pc:sldMkLst>
      </pc:sldChg>
      <pc:sldChg chg="add">
        <pc:chgData name="Sven Oberschmidt" userId="S::sveno@beckhoff.com::53cafdbe-b8d1-4324-88ab-c0e8cad74849" providerId="AD" clId="Web-{AC9DEDD5-2925-4511-879F-734EA6C708C4}" dt="2023-10-24T19:56:27.119" v="6"/>
        <pc:sldMkLst>
          <pc:docMk/>
          <pc:sldMk cId="15733769" sldId="2145708647"/>
        </pc:sldMkLst>
      </pc:sldChg>
      <pc:sldChg chg="add">
        <pc:chgData name="Sven Oberschmidt" userId="S::sveno@beckhoff.com::53cafdbe-b8d1-4324-88ab-c0e8cad74849" providerId="AD" clId="Web-{AC9DEDD5-2925-4511-879F-734EA6C708C4}" dt="2023-10-24T19:56:27.525" v="7"/>
        <pc:sldMkLst>
          <pc:docMk/>
          <pc:sldMk cId="743734745" sldId="2145708648"/>
        </pc:sldMkLst>
      </pc:sldChg>
      <pc:sldChg chg="add">
        <pc:chgData name="Sven Oberschmidt" userId="S::sveno@beckhoff.com::53cafdbe-b8d1-4324-88ab-c0e8cad74849" providerId="AD" clId="Web-{AC9DEDD5-2925-4511-879F-734EA6C708C4}" dt="2023-10-24T19:56:27.916" v="8"/>
        <pc:sldMkLst>
          <pc:docMk/>
          <pc:sldMk cId="3050055376" sldId="2145708649"/>
        </pc:sldMkLst>
      </pc:sldChg>
      <pc:sldChg chg="add">
        <pc:chgData name="Sven Oberschmidt" userId="S::sveno@beckhoff.com::53cafdbe-b8d1-4324-88ab-c0e8cad74849" providerId="AD" clId="Web-{AC9DEDD5-2925-4511-879F-734EA6C708C4}" dt="2023-10-24T19:56:28.291" v="9"/>
        <pc:sldMkLst>
          <pc:docMk/>
          <pc:sldMk cId="796161229" sldId="2145708650"/>
        </pc:sldMkLst>
      </pc:sldChg>
      <pc:sldChg chg="add">
        <pc:chgData name="Sven Oberschmidt" userId="S::sveno@beckhoff.com::53cafdbe-b8d1-4324-88ab-c0e8cad74849" providerId="AD" clId="Web-{AC9DEDD5-2925-4511-879F-734EA6C708C4}" dt="2023-10-24T19:56:28.697" v="10"/>
        <pc:sldMkLst>
          <pc:docMk/>
          <pc:sldMk cId="649902713" sldId="2145708651"/>
        </pc:sldMkLst>
      </pc:sldChg>
      <pc:sldChg chg="add">
        <pc:chgData name="Sven Oberschmidt" userId="S::sveno@beckhoff.com::53cafdbe-b8d1-4324-88ab-c0e8cad74849" providerId="AD" clId="Web-{AC9DEDD5-2925-4511-879F-734EA6C708C4}" dt="2023-10-24T19:56:29.072" v="11"/>
        <pc:sldMkLst>
          <pc:docMk/>
          <pc:sldMk cId="3136015007" sldId="2145708652"/>
        </pc:sldMkLst>
      </pc:sldChg>
      <pc:sldMasterChg chg="add addSldLayout">
        <pc:chgData name="Sven Oberschmidt" userId="S::sveno@beckhoff.com::53cafdbe-b8d1-4324-88ab-c0e8cad74849" providerId="AD" clId="Web-{AC9DEDD5-2925-4511-879F-734EA6C708C4}" dt="2023-10-24T19:56:24.385" v="0"/>
        <pc:sldMasterMkLst>
          <pc:docMk/>
          <pc:sldMasterMk cId="980308538" sldId="2147483978"/>
        </pc:sldMasterMkLst>
        <pc:sldLayoutChg chg="add">
          <pc:chgData name="Sven Oberschmidt" userId="S::sveno@beckhoff.com::53cafdbe-b8d1-4324-88ab-c0e8cad74849" providerId="AD" clId="Web-{AC9DEDD5-2925-4511-879F-734EA6C708C4}" dt="2023-10-24T19:56:24.385" v="0"/>
          <pc:sldLayoutMkLst>
            <pc:docMk/>
            <pc:sldMasterMk cId="980308538" sldId="2147483978"/>
            <pc:sldLayoutMk cId="1904974950" sldId="2147483979"/>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432342556" sldId="2147483980"/>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762592289" sldId="2147483981"/>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65205228" sldId="2147483982"/>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651048180" sldId="2147483983"/>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527220738" sldId="2147483984"/>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395334104" sldId="2147483985"/>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845138250" sldId="2147483986"/>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586413085" sldId="2147483987"/>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805185327" sldId="2147483988"/>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47806580" sldId="2147483989"/>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735155974" sldId="2147483990"/>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685143943" sldId="2147483991"/>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497367942" sldId="2147483992"/>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83884496" sldId="2147483993"/>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511648220" sldId="2147483994"/>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185775394" sldId="2147483995"/>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454183573" sldId="2147483996"/>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918144644" sldId="2147483997"/>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371363080" sldId="2147483998"/>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935438005" sldId="2147483999"/>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10518753" sldId="2147484000"/>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188575491" sldId="2147484001"/>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2672224788" sldId="2147484002"/>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1276786504" sldId="2147484003"/>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851056838" sldId="2147484004"/>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385922812" sldId="2147484005"/>
          </pc:sldLayoutMkLst>
        </pc:sldLayoutChg>
        <pc:sldLayoutChg chg="add">
          <pc:chgData name="Sven Oberschmidt" userId="S::sveno@beckhoff.com::53cafdbe-b8d1-4324-88ab-c0e8cad74849" providerId="AD" clId="Web-{AC9DEDD5-2925-4511-879F-734EA6C708C4}" dt="2023-10-24T19:56:24.385" v="0"/>
          <pc:sldLayoutMkLst>
            <pc:docMk/>
            <pc:sldMasterMk cId="980308538" sldId="2147483978"/>
            <pc:sldLayoutMk cId="3220706519" sldId="2147484006"/>
          </pc:sldLayoutMkLst>
        </pc:sldLayoutChg>
      </pc:sldMasterChg>
    </pc:docChg>
  </pc:docChgLst>
  <pc:docChgLst>
    <pc:chgData name="Jannis Doppmeier" userId="S::jannisd@beckhoff.com::506e086a-f476-4c62-8efb-5cac96889db1" providerId="AD" clId="Web-{4D64B187-6B96-455A-B563-2BAC5348D5C1}"/>
    <pc:docChg chg="modSld">
      <pc:chgData name="Jannis Doppmeier" userId="S::jannisd@beckhoff.com::506e086a-f476-4c62-8efb-5cac96889db1" providerId="AD" clId="Web-{4D64B187-6B96-455A-B563-2BAC5348D5C1}" dt="2023-10-25T19:51:20.118" v="5" actId="20577"/>
      <pc:docMkLst>
        <pc:docMk/>
      </pc:docMkLst>
      <pc:sldChg chg="addAnim delAnim">
        <pc:chgData name="Jannis Doppmeier" userId="S::jannisd@beckhoff.com::506e086a-f476-4c62-8efb-5cac96889db1" providerId="AD" clId="Web-{4D64B187-6B96-455A-B563-2BAC5348D5C1}" dt="2023-10-25T19:34:35.909" v="2"/>
        <pc:sldMkLst>
          <pc:docMk/>
          <pc:sldMk cId="782086140" sldId="2145708657"/>
        </pc:sldMkLst>
      </pc:sldChg>
      <pc:sldChg chg="modSp">
        <pc:chgData name="Jannis Doppmeier" userId="S::jannisd@beckhoff.com::506e086a-f476-4c62-8efb-5cac96889db1" providerId="AD" clId="Web-{4D64B187-6B96-455A-B563-2BAC5348D5C1}" dt="2023-10-25T19:51:20.118" v="5" actId="20577"/>
        <pc:sldMkLst>
          <pc:docMk/>
          <pc:sldMk cId="1531430668" sldId="2145708658"/>
        </pc:sldMkLst>
        <pc:spChg chg="mod">
          <ac:chgData name="Jannis Doppmeier" userId="S::jannisd@beckhoff.com::506e086a-f476-4c62-8efb-5cac96889db1" providerId="AD" clId="Web-{4D64B187-6B96-455A-B563-2BAC5348D5C1}" dt="2023-10-25T19:51:20.118" v="5" actId="20577"/>
          <ac:spMkLst>
            <pc:docMk/>
            <pc:sldMk cId="1531430668" sldId="2145708658"/>
            <ac:spMk id="36" creationId="{7E7FD469-2A02-99A7-8A63-56380131CB22}"/>
          </ac:spMkLst>
        </pc:spChg>
      </pc:sldChg>
      <pc:sldChg chg="addAnim">
        <pc:chgData name="Jannis Doppmeier" userId="S::jannisd@beckhoff.com::506e086a-f476-4c62-8efb-5cac96889db1" providerId="AD" clId="Web-{4D64B187-6B96-455A-B563-2BAC5348D5C1}" dt="2023-10-25T19:33:17.985" v="0"/>
        <pc:sldMkLst>
          <pc:docMk/>
          <pc:sldMk cId="812126062" sldId="2145708660"/>
        </pc:sldMkLst>
      </pc:sldChg>
    </pc:docChg>
  </pc:docChgLst>
  <pc:docChgLst>
    <pc:chgData name="Daniel Kerkhoff" userId="S::danielke@beckhoff.com::448cebc4-b43e-4e55-8f77-95063d6b819a" providerId="AD" clId="Web-{66F7A915-B47D-4C8D-8F9F-55616011A06B}"/>
    <pc:docChg chg="modSld">
      <pc:chgData name="Daniel Kerkhoff" userId="S::danielke@beckhoff.com::448cebc4-b43e-4e55-8f77-95063d6b819a" providerId="AD" clId="Web-{66F7A915-B47D-4C8D-8F9F-55616011A06B}" dt="2022-05-19T06:17:45.352" v="102" actId="20577"/>
      <pc:docMkLst>
        <pc:docMk/>
      </pc:docMkLst>
      <pc:sldChg chg="modSp">
        <pc:chgData name="Daniel Kerkhoff" userId="S::danielke@beckhoff.com::448cebc4-b43e-4e55-8f77-95063d6b819a" providerId="AD" clId="Web-{66F7A915-B47D-4C8D-8F9F-55616011A06B}" dt="2022-05-19T06:17:45.352" v="102" actId="20577"/>
        <pc:sldMkLst>
          <pc:docMk/>
          <pc:sldMk cId="362342871" sldId="5947"/>
        </pc:sldMkLst>
        <pc:spChg chg="mod">
          <ac:chgData name="Daniel Kerkhoff" userId="S::danielke@beckhoff.com::448cebc4-b43e-4e55-8f77-95063d6b819a" providerId="AD" clId="Web-{66F7A915-B47D-4C8D-8F9F-55616011A06B}" dt="2022-05-19T06:17:45.352" v="102" actId="20577"/>
          <ac:spMkLst>
            <pc:docMk/>
            <pc:sldMk cId="362342871" sldId="5947"/>
            <ac:spMk id="22" creationId="{379366CF-0F90-C6B9-B11F-8CE39458BBC4}"/>
          </ac:spMkLst>
        </pc:spChg>
      </pc:sldChg>
    </pc:docChg>
  </pc:docChgLst>
  <pc:docChgLst>
    <pc:chgData name="Sven Oberschmidt" userId="S::sveno@beckhoff.com::53cafdbe-b8d1-4324-88ab-c0e8cad74849" providerId="AD" clId="Web-{CD3EE6BE-A112-4F59-8E6C-672B16AC175C}"/>
    <pc:docChg chg="modSld">
      <pc:chgData name="Sven Oberschmidt" userId="S::sveno@beckhoff.com::53cafdbe-b8d1-4324-88ab-c0e8cad74849" providerId="AD" clId="Web-{CD3EE6BE-A112-4F59-8E6C-672B16AC175C}" dt="2022-05-19T09:03:12.588" v="96" actId="20577"/>
      <pc:docMkLst>
        <pc:docMk/>
      </pc:docMkLst>
      <pc:sldChg chg="addSp delSp modSp">
        <pc:chgData name="Sven Oberschmidt" userId="S::sveno@beckhoff.com::53cafdbe-b8d1-4324-88ab-c0e8cad74849" providerId="AD" clId="Web-{CD3EE6BE-A112-4F59-8E6C-672B16AC175C}" dt="2022-05-19T09:03:12.588" v="96" actId="20577"/>
        <pc:sldMkLst>
          <pc:docMk/>
          <pc:sldMk cId="3065678132" sldId="6019"/>
        </pc:sldMkLst>
        <pc:spChg chg="mod">
          <ac:chgData name="Sven Oberschmidt" userId="S::sveno@beckhoff.com::53cafdbe-b8d1-4324-88ab-c0e8cad74849" providerId="AD" clId="Web-{CD3EE6BE-A112-4F59-8E6C-672B16AC175C}" dt="2022-05-19T09:03:12.588" v="96" actId="20577"/>
          <ac:spMkLst>
            <pc:docMk/>
            <pc:sldMk cId="3065678132" sldId="6019"/>
            <ac:spMk id="2" creationId="{16CA2A17-279F-4300-80CB-6D61AC898F98}"/>
          </ac:spMkLst>
        </pc:spChg>
        <pc:picChg chg="del">
          <ac:chgData name="Sven Oberschmidt" userId="S::sveno@beckhoff.com::53cafdbe-b8d1-4324-88ab-c0e8cad74849" providerId="AD" clId="Web-{CD3EE6BE-A112-4F59-8E6C-672B16AC175C}" dt="2022-05-19T08:46:20.769" v="0"/>
          <ac:picMkLst>
            <pc:docMk/>
            <pc:sldMk cId="3065678132" sldId="6019"/>
            <ac:picMk id="3" creationId="{00000000-0000-0000-0000-000000000000}"/>
          </ac:picMkLst>
        </pc:picChg>
        <pc:picChg chg="mod">
          <ac:chgData name="Sven Oberschmidt" userId="S::sveno@beckhoff.com::53cafdbe-b8d1-4324-88ab-c0e8cad74849" providerId="AD" clId="Web-{CD3EE6BE-A112-4F59-8E6C-672B16AC175C}" dt="2022-05-19T08:47:03.973" v="2" actId="1076"/>
          <ac:picMkLst>
            <pc:docMk/>
            <pc:sldMk cId="3065678132" sldId="6019"/>
            <ac:picMk id="4" creationId="{E4205419-1104-A4D0-09FF-FAEA16CEECE7}"/>
          </ac:picMkLst>
        </pc:picChg>
        <pc:picChg chg="add mod">
          <ac:chgData name="Sven Oberschmidt" userId="S::sveno@beckhoff.com::53cafdbe-b8d1-4324-88ab-c0e8cad74849" providerId="AD" clId="Web-{CD3EE6BE-A112-4F59-8E6C-672B16AC175C}" dt="2022-05-19T08:47:10.411" v="4" actId="1076"/>
          <ac:picMkLst>
            <pc:docMk/>
            <pc:sldMk cId="3065678132" sldId="6019"/>
            <ac:picMk id="5" creationId="{93E926CD-AAA3-3D31-C412-A1C9810221D3}"/>
          </ac:picMkLst>
        </pc:picChg>
      </pc:sldChg>
    </pc:docChg>
  </pc:docChgLst>
  <pc:docChgLst>
    <pc:chgData name="Béla Höfig" userId="S::belah@beckhoff.com::bd58cc63-6808-4878-90d3-9fdc69ca6e94" providerId="AD" clId="Web-{CB5A0136-096B-4D6C-BDFC-76C12FA9D50B}"/>
    <pc:docChg chg="modSld">
      <pc:chgData name="Béla Höfig" userId="S::belah@beckhoff.com::bd58cc63-6808-4878-90d3-9fdc69ca6e94" providerId="AD" clId="Web-{CB5A0136-096B-4D6C-BDFC-76C12FA9D50B}" dt="2022-05-19T10:11:09.645" v="13" actId="20577"/>
      <pc:docMkLst>
        <pc:docMk/>
      </pc:docMkLst>
      <pc:sldChg chg="modSp">
        <pc:chgData name="Béla Höfig" userId="S::belah@beckhoff.com::bd58cc63-6808-4878-90d3-9fdc69ca6e94" providerId="AD" clId="Web-{CB5A0136-096B-4D6C-BDFC-76C12FA9D50B}" dt="2022-05-19T10:11:09.645" v="13" actId="20577"/>
        <pc:sldMkLst>
          <pc:docMk/>
          <pc:sldMk cId="4251037440" sldId="6009"/>
        </pc:sldMkLst>
        <pc:spChg chg="mod">
          <ac:chgData name="Béla Höfig" userId="S::belah@beckhoff.com::bd58cc63-6808-4878-90d3-9fdc69ca6e94" providerId="AD" clId="Web-{CB5A0136-096B-4D6C-BDFC-76C12FA9D50B}" dt="2022-05-19T10:10:03.284" v="3" actId="20577"/>
          <ac:spMkLst>
            <pc:docMk/>
            <pc:sldMk cId="4251037440" sldId="6009"/>
            <ac:spMk id="2" creationId="{00000000-0000-0000-0000-000000000000}"/>
          </ac:spMkLst>
        </pc:spChg>
        <pc:graphicFrameChg chg="modGraphic">
          <ac:chgData name="Béla Höfig" userId="S::belah@beckhoff.com::bd58cc63-6808-4878-90d3-9fdc69ca6e94" providerId="AD" clId="Web-{CB5A0136-096B-4D6C-BDFC-76C12FA9D50B}" dt="2022-05-19T10:11:09.645" v="13" actId="20577"/>
          <ac:graphicFrameMkLst>
            <pc:docMk/>
            <pc:sldMk cId="4251037440" sldId="6009"/>
            <ac:graphicFrameMk id="5" creationId="{00000000-0000-0000-0000-000000000000}"/>
          </ac:graphicFrameMkLst>
        </pc:graphicFrameChg>
      </pc:sldChg>
    </pc:docChg>
  </pc:docChgLst>
  <pc:docChgLst>
    <pc:chgData name="Béla Höfig" userId="bd58cc63-6808-4878-90d3-9fdc69ca6e94" providerId="ADAL" clId="{0F6ECC93-18DF-4AB8-B81F-508863D12808}"/>
    <pc:docChg chg="custSel modSld">
      <pc:chgData name="Béla Höfig" userId="bd58cc63-6808-4878-90d3-9fdc69ca6e94" providerId="ADAL" clId="{0F6ECC93-18DF-4AB8-B81F-508863D12808}" dt="2023-03-30T14:07:42.150" v="34" actId="20577"/>
      <pc:docMkLst>
        <pc:docMk/>
      </pc:docMkLst>
      <pc:sldChg chg="modSp mod">
        <pc:chgData name="Béla Höfig" userId="bd58cc63-6808-4878-90d3-9fdc69ca6e94" providerId="ADAL" clId="{0F6ECC93-18DF-4AB8-B81F-508863D12808}" dt="2023-03-30T14:07:42.150" v="34" actId="20577"/>
        <pc:sldMkLst>
          <pc:docMk/>
          <pc:sldMk cId="895515873" sldId="625"/>
        </pc:sldMkLst>
        <pc:spChg chg="mod">
          <ac:chgData name="Béla Höfig" userId="bd58cc63-6808-4878-90d3-9fdc69ca6e94" providerId="ADAL" clId="{0F6ECC93-18DF-4AB8-B81F-508863D12808}" dt="2023-03-30T14:07:42.150" v="34" actId="20577"/>
          <ac:spMkLst>
            <pc:docMk/>
            <pc:sldMk cId="895515873" sldId="625"/>
            <ac:spMk id="33" creationId="{00000000-0000-0000-0000-000000000000}"/>
          </ac:spMkLst>
        </pc:spChg>
      </pc:sldChg>
      <pc:sldChg chg="modSp mod">
        <pc:chgData name="Béla Höfig" userId="bd58cc63-6808-4878-90d3-9fdc69ca6e94" providerId="ADAL" clId="{0F6ECC93-18DF-4AB8-B81F-508863D12808}" dt="2023-03-30T13:36:30.279" v="13" actId="20577"/>
        <pc:sldMkLst>
          <pc:docMk/>
          <pc:sldMk cId="1314702708" sldId="6158"/>
        </pc:sldMkLst>
        <pc:spChg chg="mod">
          <ac:chgData name="Béla Höfig" userId="bd58cc63-6808-4878-90d3-9fdc69ca6e94" providerId="ADAL" clId="{0F6ECC93-18DF-4AB8-B81F-508863D12808}" dt="2023-03-30T13:36:30.279" v="13" actId="20577"/>
          <ac:spMkLst>
            <pc:docMk/>
            <pc:sldMk cId="1314702708" sldId="6158"/>
            <ac:spMk id="4" creationId="{387351ED-BC5E-4875-B050-8347774F4544}"/>
          </ac:spMkLst>
        </pc:spChg>
      </pc:sldChg>
      <pc:sldChg chg="modSp mod">
        <pc:chgData name="Béla Höfig" userId="bd58cc63-6808-4878-90d3-9fdc69ca6e94" providerId="ADAL" clId="{0F6ECC93-18DF-4AB8-B81F-508863D12808}" dt="2023-03-30T13:37:14.718" v="25" actId="20577"/>
        <pc:sldMkLst>
          <pc:docMk/>
          <pc:sldMk cId="3302254622" sldId="6178"/>
        </pc:sldMkLst>
        <pc:spChg chg="mod">
          <ac:chgData name="Béla Höfig" userId="bd58cc63-6808-4878-90d3-9fdc69ca6e94" providerId="ADAL" clId="{0F6ECC93-18DF-4AB8-B81F-508863D12808}" dt="2023-03-30T13:37:14.718" v="25" actId="20577"/>
          <ac:spMkLst>
            <pc:docMk/>
            <pc:sldMk cId="3302254622" sldId="6178"/>
            <ac:spMk id="4" creationId="{387351ED-BC5E-4875-B050-8347774F4544}"/>
          </ac:spMkLst>
        </pc:spChg>
      </pc:sldChg>
    </pc:docChg>
  </pc:docChgLst>
  <pc:docChgLst>
    <pc:chgData name="Fabian Bause" userId="S::fabianba@beckhoff.com::41e4c2d6-7b88-45dd-9d12-52f6054302e1" providerId="AD" clId="Web-{4AAD32DF-A639-4D1F-9CF9-3715373AA29C}"/>
    <pc:docChg chg="modSld">
      <pc:chgData name="Fabian Bause" userId="S::fabianba@beckhoff.com::41e4c2d6-7b88-45dd-9d12-52f6054302e1" providerId="AD" clId="Web-{4AAD32DF-A639-4D1F-9CF9-3715373AA29C}" dt="2022-05-19T06:22:57.636" v="487" actId="14100"/>
      <pc:docMkLst>
        <pc:docMk/>
      </pc:docMkLst>
      <pc:sldChg chg="addSp delSp modSp">
        <pc:chgData name="Fabian Bause" userId="S::fabianba@beckhoff.com::41e4c2d6-7b88-45dd-9d12-52f6054302e1" providerId="AD" clId="Web-{4AAD32DF-A639-4D1F-9CF9-3715373AA29C}" dt="2022-05-19T06:22:57.636" v="487" actId="14100"/>
        <pc:sldMkLst>
          <pc:docMk/>
          <pc:sldMk cId="1366954739" sldId="598"/>
        </pc:sldMkLst>
        <pc:spChg chg="mod">
          <ac:chgData name="Fabian Bause" userId="S::fabianba@beckhoff.com::41e4c2d6-7b88-45dd-9d12-52f6054302e1" providerId="AD" clId="Web-{4AAD32DF-A639-4D1F-9CF9-3715373AA29C}" dt="2022-05-19T06:22:35.401" v="482" actId="20577"/>
          <ac:spMkLst>
            <pc:docMk/>
            <pc:sldMk cId="1366954739" sldId="598"/>
            <ac:spMk id="7" creationId="{478C4B74-72AC-C3FA-7714-250711BE5BC7}"/>
          </ac:spMkLst>
        </pc:spChg>
        <pc:spChg chg="add mod">
          <ac:chgData name="Fabian Bause" userId="S::fabianba@beckhoff.com::41e4c2d6-7b88-45dd-9d12-52f6054302e1" providerId="AD" clId="Web-{4AAD32DF-A639-4D1F-9CF9-3715373AA29C}" dt="2022-05-19T06:20:42.568" v="410" actId="1076"/>
          <ac:spMkLst>
            <pc:docMk/>
            <pc:sldMk cId="1366954739" sldId="598"/>
            <ac:spMk id="23" creationId="{87EE3868-4CF4-02C4-6FE5-3388F82274E5}"/>
          </ac:spMkLst>
        </pc:spChg>
        <pc:spChg chg="mod">
          <ac:chgData name="Fabian Bause" userId="S::fabianba@beckhoff.com::41e4c2d6-7b88-45dd-9d12-52f6054302e1" providerId="AD" clId="Web-{4AAD32DF-A639-4D1F-9CF9-3715373AA29C}" dt="2022-05-19T06:17:37.734" v="240" actId="14100"/>
          <ac:spMkLst>
            <pc:docMk/>
            <pc:sldMk cId="1366954739" sldId="598"/>
            <ac:spMk id="25" creationId="{A43FB896-953F-757E-A5C6-B89A92081DA2}"/>
          </ac:spMkLst>
        </pc:spChg>
        <pc:grpChg chg="mod">
          <ac:chgData name="Fabian Bause" userId="S::fabianba@beckhoff.com::41e4c2d6-7b88-45dd-9d12-52f6054302e1" providerId="AD" clId="Web-{4AAD32DF-A639-4D1F-9CF9-3715373AA29C}" dt="2022-05-19T06:22:48.339" v="486" actId="1076"/>
          <ac:grpSpMkLst>
            <pc:docMk/>
            <pc:sldMk cId="1366954739" sldId="598"/>
            <ac:grpSpMk id="4" creationId="{84EDF473-3EA2-4650-9A55-97A7DB4CBE5C}"/>
          </ac:grpSpMkLst>
        </pc:grpChg>
        <pc:picChg chg="add del">
          <ac:chgData name="Fabian Bause" userId="S::fabianba@beckhoff.com::41e4c2d6-7b88-45dd-9d12-52f6054302e1" providerId="AD" clId="Web-{4AAD32DF-A639-4D1F-9CF9-3715373AA29C}" dt="2022-05-19T06:09:53.427" v="3"/>
          <ac:picMkLst>
            <pc:docMk/>
            <pc:sldMk cId="1366954739" sldId="598"/>
            <ac:picMk id="8" creationId="{DEF1E459-5C29-31FE-E862-6403D3D86E1E}"/>
          </ac:picMkLst>
        </pc:picChg>
        <pc:picChg chg="add mod">
          <ac:chgData name="Fabian Bause" userId="S::fabianba@beckhoff.com::41e4c2d6-7b88-45dd-9d12-52f6054302e1" providerId="AD" clId="Web-{4AAD32DF-A639-4D1F-9CF9-3715373AA29C}" dt="2022-05-19T06:20:38.084" v="409" actId="1076"/>
          <ac:picMkLst>
            <pc:docMk/>
            <pc:sldMk cId="1366954739" sldId="598"/>
            <ac:picMk id="10" creationId="{60CDE562-426B-894E-9379-66D2BA299BD2}"/>
          </ac:picMkLst>
        </pc:picChg>
        <pc:picChg chg="add del">
          <ac:chgData name="Fabian Bause" userId="S::fabianba@beckhoff.com::41e4c2d6-7b88-45dd-9d12-52f6054302e1" providerId="AD" clId="Web-{4AAD32DF-A639-4D1F-9CF9-3715373AA29C}" dt="2022-05-19T06:17:46.999" v="244"/>
          <ac:picMkLst>
            <pc:docMk/>
            <pc:sldMk cId="1366954739" sldId="598"/>
            <ac:picMk id="12" creationId="{CC363D36-1F5C-F255-2A5E-6FF71B531EE3}"/>
          </ac:picMkLst>
        </pc:picChg>
        <pc:picChg chg="add del">
          <ac:chgData name="Fabian Bause" userId="S::fabianba@beckhoff.com::41e4c2d6-7b88-45dd-9d12-52f6054302e1" providerId="AD" clId="Web-{4AAD32DF-A639-4D1F-9CF9-3715373AA29C}" dt="2022-05-19T06:17:46.999" v="243"/>
          <ac:picMkLst>
            <pc:docMk/>
            <pc:sldMk cId="1366954739" sldId="598"/>
            <ac:picMk id="14" creationId="{C2EFDB93-943A-766E-F389-FDAFE18725BC}"/>
          </ac:picMkLst>
        </pc:picChg>
        <pc:picChg chg="mod">
          <ac:chgData name="Fabian Bause" userId="S::fabianba@beckhoff.com::41e4c2d6-7b88-45dd-9d12-52f6054302e1" providerId="AD" clId="Web-{4AAD32DF-A639-4D1F-9CF9-3715373AA29C}" dt="2022-05-19T06:12:46.087" v="66" actId="1076"/>
          <ac:picMkLst>
            <pc:docMk/>
            <pc:sldMk cId="1366954739" sldId="598"/>
            <ac:picMk id="20" creationId="{44407F7E-A066-DF05-9F88-57B5C47B95EB}"/>
          </ac:picMkLst>
        </pc:picChg>
        <pc:cxnChg chg="mod ord">
          <ac:chgData name="Fabian Bause" userId="S::fabianba@beckhoff.com::41e4c2d6-7b88-45dd-9d12-52f6054302e1" providerId="AD" clId="Web-{4AAD32DF-A639-4D1F-9CF9-3715373AA29C}" dt="2022-05-19T06:22:42.589" v="484"/>
          <ac:cxnSpMkLst>
            <pc:docMk/>
            <pc:sldMk cId="1366954739" sldId="598"/>
            <ac:cxnSpMk id="9" creationId="{71EAC8B9-CA94-FC68-6069-D8E9E0117606}"/>
          </ac:cxnSpMkLst>
        </pc:cxnChg>
        <pc:cxnChg chg="mod">
          <ac:chgData name="Fabian Bause" userId="S::fabianba@beckhoff.com::41e4c2d6-7b88-45dd-9d12-52f6054302e1" providerId="AD" clId="Web-{4AAD32DF-A639-4D1F-9CF9-3715373AA29C}" dt="2022-05-19T06:22:57.636" v="487" actId="14100"/>
          <ac:cxnSpMkLst>
            <pc:docMk/>
            <pc:sldMk cId="1366954739" sldId="598"/>
            <ac:cxnSpMk id="13" creationId="{E6EFCDE4-1BE7-5A97-4B0B-9F278872E3C4}"/>
          </ac:cxnSpMkLst>
        </pc:cxnChg>
        <pc:cxnChg chg="mod ord">
          <ac:chgData name="Fabian Bause" userId="S::fabianba@beckhoff.com::41e4c2d6-7b88-45dd-9d12-52f6054302e1" providerId="AD" clId="Web-{4AAD32DF-A639-4D1F-9CF9-3715373AA29C}" dt="2022-05-19T06:20:50.974" v="412" actId="14100"/>
          <ac:cxnSpMkLst>
            <pc:docMk/>
            <pc:sldMk cId="1366954739" sldId="598"/>
            <ac:cxnSpMk id="17" creationId="{77EA43FA-8890-A423-4120-5785E9F916A8}"/>
          </ac:cxnSpMkLst>
        </pc:cxnChg>
        <pc:cxnChg chg="del mod">
          <ac:chgData name="Fabian Bause" userId="S::fabianba@beckhoff.com::41e4c2d6-7b88-45dd-9d12-52f6054302e1" providerId="AD" clId="Web-{4AAD32DF-A639-4D1F-9CF9-3715373AA29C}" dt="2022-05-19T06:22:36.917" v="483"/>
          <ac:cxnSpMkLst>
            <pc:docMk/>
            <pc:sldMk cId="1366954739" sldId="598"/>
            <ac:cxnSpMk id="21" creationId="{015C6CA8-CDD0-47D3-7523-29D3700337D9}"/>
          </ac:cxnSpMkLst>
        </pc:cxnChg>
      </pc:sldChg>
      <pc:sldChg chg="mod modShow">
        <pc:chgData name="Fabian Bause" userId="S::fabianba@beckhoff.com::41e4c2d6-7b88-45dd-9d12-52f6054302e1" providerId="AD" clId="Web-{4AAD32DF-A639-4D1F-9CF9-3715373AA29C}" dt="2022-05-19T06:09:00.035" v="0"/>
        <pc:sldMkLst>
          <pc:docMk/>
          <pc:sldMk cId="1161339578" sldId="5970"/>
        </pc:sldMkLst>
      </pc:sldChg>
    </pc:docChg>
  </pc:docChgLst>
  <pc:docChgLst>
    <pc:chgData name="Marlene Arntz" userId="f72167ba-5cd8-4781-a63a-0fafd9e1747a" providerId="ADAL" clId="{17651748-1D0C-434E-8A16-79986DDB9C80}"/>
    <pc:docChg chg="undo custSel addSld delSld modSld sldOrd">
      <pc:chgData name="Marlene Arntz" userId="f72167ba-5cd8-4781-a63a-0fafd9e1747a" providerId="ADAL" clId="{17651748-1D0C-434E-8A16-79986DDB9C80}" dt="2023-10-26T05:05:39.659" v="576" actId="108"/>
      <pc:docMkLst>
        <pc:docMk/>
      </pc:docMkLst>
      <pc:sldChg chg="addSp modSp add del mod">
        <pc:chgData name="Marlene Arntz" userId="f72167ba-5cd8-4781-a63a-0fafd9e1747a" providerId="ADAL" clId="{17651748-1D0C-434E-8A16-79986DDB9C80}" dt="2023-10-24T11:57:18.798" v="348" actId="2696"/>
        <pc:sldMkLst>
          <pc:docMk/>
          <pc:sldMk cId="1624788697" sldId="5593"/>
        </pc:sldMkLst>
        <pc:spChg chg="add mod">
          <ac:chgData name="Marlene Arntz" userId="f72167ba-5cd8-4781-a63a-0fafd9e1747a" providerId="ADAL" clId="{17651748-1D0C-434E-8A16-79986DDB9C80}" dt="2023-10-24T11:53:32.823" v="35" actId="571"/>
          <ac:spMkLst>
            <pc:docMk/>
            <pc:sldMk cId="1624788697" sldId="5593"/>
            <ac:spMk id="4" creationId="{19959A28-24D0-DDAB-DB97-83B839994474}"/>
          </ac:spMkLst>
        </pc:spChg>
        <pc:grpChg chg="mod">
          <ac:chgData name="Marlene Arntz" userId="f72167ba-5cd8-4781-a63a-0fafd9e1747a" providerId="ADAL" clId="{17651748-1D0C-434E-8A16-79986DDB9C80}" dt="2023-10-24T11:55:51.129" v="300" actId="1076"/>
          <ac:grpSpMkLst>
            <pc:docMk/>
            <pc:sldMk cId="1624788697" sldId="5593"/>
            <ac:grpSpMk id="55" creationId="{99B35272-773F-7712-1C69-1DF3624CE57E}"/>
          </ac:grpSpMkLst>
        </pc:grpChg>
        <pc:cxnChg chg="add mod">
          <ac:chgData name="Marlene Arntz" userId="f72167ba-5cd8-4781-a63a-0fafd9e1747a" providerId="ADAL" clId="{17651748-1D0C-434E-8A16-79986DDB9C80}" dt="2023-10-24T11:53:32.823" v="35" actId="571"/>
          <ac:cxnSpMkLst>
            <pc:docMk/>
            <pc:sldMk cId="1624788697" sldId="5593"/>
            <ac:cxnSpMk id="5" creationId="{E46F6A96-B3EA-98AD-1A92-05653C596CFC}"/>
          </ac:cxnSpMkLst>
        </pc:cxnChg>
        <pc:cxnChg chg="add mod">
          <ac:chgData name="Marlene Arntz" userId="f72167ba-5cd8-4781-a63a-0fafd9e1747a" providerId="ADAL" clId="{17651748-1D0C-434E-8A16-79986DDB9C80}" dt="2023-10-24T11:53:32.823" v="35" actId="571"/>
          <ac:cxnSpMkLst>
            <pc:docMk/>
            <pc:sldMk cId="1624788697" sldId="5593"/>
            <ac:cxnSpMk id="6" creationId="{1F8A6CE8-7AF3-E8AE-68BF-86C264483505}"/>
          </ac:cxnSpMkLst>
        </pc:cxnChg>
      </pc:sldChg>
      <pc:sldChg chg="addSp modSp add mod">
        <pc:chgData name="Marlene Arntz" userId="f72167ba-5cd8-4781-a63a-0fafd9e1747a" providerId="ADAL" clId="{17651748-1D0C-434E-8A16-79986DDB9C80}" dt="2023-10-24T11:57:03.916" v="347" actId="1037"/>
        <pc:sldMkLst>
          <pc:docMk/>
          <pc:sldMk cId="438580629" sldId="5594"/>
        </pc:sldMkLst>
        <pc:spChg chg="add mod">
          <ac:chgData name="Marlene Arntz" userId="f72167ba-5cd8-4781-a63a-0fafd9e1747a" providerId="ADAL" clId="{17651748-1D0C-434E-8A16-79986DDB9C80}" dt="2023-10-24T11:54:19.418" v="42" actId="1076"/>
          <ac:spMkLst>
            <pc:docMk/>
            <pc:sldMk cId="438580629" sldId="5594"/>
            <ac:spMk id="2" creationId="{9E34FF68-3690-6F18-BDB0-B5FEDBE00B3B}"/>
          </ac:spMkLst>
        </pc:spChg>
        <pc:spChg chg="add mod">
          <ac:chgData name="Marlene Arntz" userId="f72167ba-5cd8-4781-a63a-0fafd9e1747a" providerId="ADAL" clId="{17651748-1D0C-434E-8A16-79986DDB9C80}" dt="2023-10-24T11:55:46.298" v="299" actId="1076"/>
          <ac:spMkLst>
            <pc:docMk/>
            <pc:sldMk cId="438580629" sldId="5594"/>
            <ac:spMk id="6" creationId="{A763A94A-DB76-E4D5-968B-612579EB16D8}"/>
          </ac:spMkLst>
        </pc:spChg>
        <pc:spChg chg="add mod">
          <ac:chgData name="Marlene Arntz" userId="f72167ba-5cd8-4781-a63a-0fafd9e1747a" providerId="ADAL" clId="{17651748-1D0C-434E-8A16-79986DDB9C80}" dt="2023-10-24T11:56:21.395" v="307" actId="20577"/>
          <ac:spMkLst>
            <pc:docMk/>
            <pc:sldMk cId="438580629" sldId="5594"/>
            <ac:spMk id="7" creationId="{BC2CB316-4440-41E2-5CDB-C8BD4597CE1A}"/>
          </ac:spMkLst>
        </pc:spChg>
        <pc:spChg chg="add mod">
          <ac:chgData name="Marlene Arntz" userId="f72167ba-5cd8-4781-a63a-0fafd9e1747a" providerId="ADAL" clId="{17651748-1D0C-434E-8A16-79986DDB9C80}" dt="2023-10-24T11:57:03.916" v="347" actId="1037"/>
          <ac:spMkLst>
            <pc:docMk/>
            <pc:sldMk cId="438580629" sldId="5594"/>
            <ac:spMk id="8" creationId="{E8D3297D-64E7-F155-0D0C-1AF284CC27F8}"/>
          </ac:spMkLst>
        </pc:spChg>
        <pc:cxnChg chg="add mod">
          <ac:chgData name="Marlene Arntz" userId="f72167ba-5cd8-4781-a63a-0fafd9e1747a" providerId="ADAL" clId="{17651748-1D0C-434E-8A16-79986DDB9C80}" dt="2023-10-24T11:54:48.404" v="162" actId="14100"/>
          <ac:cxnSpMkLst>
            <pc:docMk/>
            <pc:sldMk cId="438580629" sldId="5594"/>
            <ac:cxnSpMk id="4" creationId="{A32C2EA5-6ED2-2381-F498-3EAAD23567A9}"/>
          </ac:cxnSpMkLst>
        </pc:cxnChg>
        <pc:cxnChg chg="add mod">
          <ac:chgData name="Marlene Arntz" userId="f72167ba-5cd8-4781-a63a-0fafd9e1747a" providerId="ADAL" clId="{17651748-1D0C-434E-8A16-79986DDB9C80}" dt="2023-10-24T11:55:19.315" v="294" actId="1038"/>
          <ac:cxnSpMkLst>
            <pc:docMk/>
            <pc:sldMk cId="438580629" sldId="5594"/>
            <ac:cxnSpMk id="5" creationId="{23B6972F-EA7F-B402-1F76-AAAFF49E06D2}"/>
          </ac:cxnSpMkLst>
        </pc:cxnChg>
      </pc:sldChg>
      <pc:sldChg chg="addSp modSp add mod">
        <pc:chgData name="Marlene Arntz" userId="f72167ba-5cd8-4781-a63a-0fafd9e1747a" providerId="ADAL" clId="{17651748-1D0C-434E-8A16-79986DDB9C80}" dt="2023-10-26T05:05:39.659" v="576" actId="108"/>
        <pc:sldMkLst>
          <pc:docMk/>
          <pc:sldMk cId="2020591165" sldId="5597"/>
        </pc:sldMkLst>
        <pc:spChg chg="mod">
          <ac:chgData name="Marlene Arntz" userId="f72167ba-5cd8-4781-a63a-0fafd9e1747a" providerId="ADAL" clId="{17651748-1D0C-434E-8A16-79986DDB9C80}" dt="2023-10-26T05:05:39.659" v="576" actId="108"/>
          <ac:spMkLst>
            <pc:docMk/>
            <pc:sldMk cId="2020591165" sldId="5597"/>
            <ac:spMk id="2" creationId="{BCB73C98-9FE4-C824-7162-A798995F1F70}"/>
          </ac:spMkLst>
        </pc:spChg>
        <pc:spChg chg="mod">
          <ac:chgData name="Marlene Arntz" userId="f72167ba-5cd8-4781-a63a-0fafd9e1747a" providerId="ADAL" clId="{17651748-1D0C-434E-8A16-79986DDB9C80}" dt="2023-10-24T13:02:31.369" v="470" actId="20577"/>
          <ac:spMkLst>
            <pc:docMk/>
            <pc:sldMk cId="2020591165" sldId="5597"/>
            <ac:spMk id="3" creationId="{335C8286-8AD9-790F-08B4-753388E2786E}"/>
          </ac:spMkLst>
        </pc:spChg>
        <pc:picChg chg="add mod">
          <ac:chgData name="Marlene Arntz" userId="f72167ba-5cd8-4781-a63a-0fafd9e1747a" providerId="ADAL" clId="{17651748-1D0C-434E-8A16-79986DDB9C80}" dt="2023-10-24T12:25:05.660" v="454" actId="1035"/>
          <ac:picMkLst>
            <pc:docMk/>
            <pc:sldMk cId="2020591165" sldId="5597"/>
            <ac:picMk id="4" creationId="{DF8E0ADB-D68C-BE73-558E-C504A4BE289F}"/>
          </ac:picMkLst>
        </pc:picChg>
      </pc:sldChg>
      <pc:sldChg chg="delSp add mod">
        <pc:chgData name="Marlene Arntz" userId="f72167ba-5cd8-4781-a63a-0fafd9e1747a" providerId="ADAL" clId="{17651748-1D0C-434E-8A16-79986DDB9C80}" dt="2023-10-24T11:50:57.436" v="32" actId="478"/>
        <pc:sldMkLst>
          <pc:docMk/>
          <pc:sldMk cId="3305418588" sldId="5599"/>
        </pc:sldMkLst>
        <pc:spChg chg="del">
          <ac:chgData name="Marlene Arntz" userId="f72167ba-5cd8-4781-a63a-0fafd9e1747a" providerId="ADAL" clId="{17651748-1D0C-434E-8A16-79986DDB9C80}" dt="2023-10-24T11:50:57.436" v="32" actId="478"/>
          <ac:spMkLst>
            <pc:docMk/>
            <pc:sldMk cId="3305418588" sldId="5599"/>
            <ac:spMk id="4" creationId="{C3A0E738-4FB1-E386-BA81-FD5CB49CD9D2}"/>
          </ac:spMkLst>
        </pc:spChg>
      </pc:sldChg>
      <pc:sldChg chg="add del">
        <pc:chgData name="Marlene Arntz" userId="f72167ba-5cd8-4781-a63a-0fafd9e1747a" providerId="ADAL" clId="{17651748-1D0C-434E-8A16-79986DDB9C80}" dt="2023-10-24T11:47:41.308" v="23" actId="47"/>
        <pc:sldMkLst>
          <pc:docMk/>
          <pc:sldMk cId="3463846842" sldId="5600"/>
        </pc:sldMkLst>
      </pc:sldChg>
      <pc:sldChg chg="delSp modSp add mod">
        <pc:chgData name="Marlene Arntz" userId="f72167ba-5cd8-4781-a63a-0fafd9e1747a" providerId="ADAL" clId="{17651748-1D0C-434E-8A16-79986DDB9C80}" dt="2023-10-24T12:21:40.210" v="445" actId="1036"/>
        <pc:sldMkLst>
          <pc:docMk/>
          <pc:sldMk cId="3163692682" sldId="5602"/>
        </pc:sldMkLst>
        <pc:spChg chg="mod">
          <ac:chgData name="Marlene Arntz" userId="f72167ba-5cd8-4781-a63a-0fafd9e1747a" providerId="ADAL" clId="{17651748-1D0C-434E-8A16-79986DDB9C80}" dt="2023-10-24T11:48:04.872" v="31" actId="20577"/>
          <ac:spMkLst>
            <pc:docMk/>
            <pc:sldMk cId="3163692682" sldId="5602"/>
            <ac:spMk id="3" creationId="{57F6E14D-A7E7-BD84-B1BA-8ECAF05C2093}"/>
          </ac:spMkLst>
        </pc:spChg>
        <pc:spChg chg="del">
          <ac:chgData name="Marlene Arntz" userId="f72167ba-5cd8-4781-a63a-0fafd9e1747a" providerId="ADAL" clId="{17651748-1D0C-434E-8A16-79986DDB9C80}" dt="2023-10-24T11:40:11.784" v="22" actId="478"/>
          <ac:spMkLst>
            <pc:docMk/>
            <pc:sldMk cId="3163692682" sldId="5602"/>
            <ac:spMk id="4" creationId="{515667B7-FD4C-AAC7-6EC6-08EF76639B54}"/>
          </ac:spMkLst>
        </pc:spChg>
        <pc:spChg chg="del">
          <ac:chgData name="Marlene Arntz" userId="f72167ba-5cd8-4781-a63a-0fafd9e1747a" providerId="ADAL" clId="{17651748-1D0C-434E-8A16-79986DDB9C80}" dt="2023-10-24T12:17:05.638" v="355" actId="478"/>
          <ac:spMkLst>
            <pc:docMk/>
            <pc:sldMk cId="3163692682" sldId="5602"/>
            <ac:spMk id="5" creationId="{0B9D2A51-2909-FAEA-DBE0-4D00297EBB54}"/>
          </ac:spMkLst>
        </pc:spChg>
        <pc:spChg chg="mod">
          <ac:chgData name="Marlene Arntz" userId="f72167ba-5cd8-4781-a63a-0fafd9e1747a" providerId="ADAL" clId="{17651748-1D0C-434E-8A16-79986DDB9C80}" dt="2023-10-24T12:21:40.210" v="445" actId="1036"/>
          <ac:spMkLst>
            <pc:docMk/>
            <pc:sldMk cId="3163692682" sldId="5602"/>
            <ac:spMk id="7" creationId="{83F3E7EF-43AF-0B8A-6D31-C5F59610EE67}"/>
          </ac:spMkLst>
        </pc:spChg>
        <pc:picChg chg="mod">
          <ac:chgData name="Marlene Arntz" userId="f72167ba-5cd8-4781-a63a-0fafd9e1747a" providerId="ADAL" clId="{17651748-1D0C-434E-8A16-79986DDB9C80}" dt="2023-10-24T12:21:40.210" v="445" actId="1036"/>
          <ac:picMkLst>
            <pc:docMk/>
            <pc:sldMk cId="3163692682" sldId="5602"/>
            <ac:picMk id="13" creationId="{55F945CA-C9ED-2A1B-71FB-F027DA0DA3C7}"/>
          </ac:picMkLst>
        </pc:picChg>
      </pc:sldChg>
      <pc:sldChg chg="add">
        <pc:chgData name="Marlene Arntz" userId="f72167ba-5cd8-4781-a63a-0fafd9e1747a" providerId="ADAL" clId="{17651748-1D0C-434E-8A16-79986DDB9C80}" dt="2023-10-24T11:24:19.027" v="8"/>
        <pc:sldMkLst>
          <pc:docMk/>
          <pc:sldMk cId="2166994796" sldId="5610"/>
        </pc:sldMkLst>
      </pc:sldChg>
      <pc:sldChg chg="add">
        <pc:chgData name="Marlene Arntz" userId="f72167ba-5cd8-4781-a63a-0fafd9e1747a" providerId="ADAL" clId="{17651748-1D0C-434E-8A16-79986DDB9C80}" dt="2023-10-24T11:06:59.063" v="4"/>
        <pc:sldMkLst>
          <pc:docMk/>
          <pc:sldMk cId="4279027817" sldId="5612"/>
        </pc:sldMkLst>
      </pc:sldChg>
      <pc:sldChg chg="modSp add mod modAnim">
        <pc:chgData name="Marlene Arntz" userId="f72167ba-5cd8-4781-a63a-0fafd9e1747a" providerId="ADAL" clId="{17651748-1D0C-434E-8A16-79986DDB9C80}" dt="2023-10-24T12:13:35.407" v="354" actId="14100"/>
        <pc:sldMkLst>
          <pc:docMk/>
          <pc:sldMk cId="4187652724" sldId="5613"/>
        </pc:sldMkLst>
        <pc:grpChg chg="mod">
          <ac:chgData name="Marlene Arntz" userId="f72167ba-5cd8-4781-a63a-0fafd9e1747a" providerId="ADAL" clId="{17651748-1D0C-434E-8A16-79986DDB9C80}" dt="2023-10-24T12:13:35.407" v="354" actId="14100"/>
          <ac:grpSpMkLst>
            <pc:docMk/>
            <pc:sldMk cId="4187652724" sldId="5613"/>
            <ac:grpSpMk id="32" creationId="{5271A1C4-3ADC-F873-8E91-35C793A6B65B}"/>
          </ac:grpSpMkLst>
        </pc:grpChg>
      </pc:sldChg>
      <pc:sldChg chg="modSp add mod">
        <pc:chgData name="Marlene Arntz" userId="f72167ba-5cd8-4781-a63a-0fafd9e1747a" providerId="ADAL" clId="{17651748-1D0C-434E-8A16-79986DDB9C80}" dt="2023-10-24T11:31:03.554" v="16" actId="203"/>
        <pc:sldMkLst>
          <pc:docMk/>
          <pc:sldMk cId="3935063198" sldId="5614"/>
        </pc:sldMkLst>
        <pc:graphicFrameChg chg="mod modGraphic">
          <ac:chgData name="Marlene Arntz" userId="f72167ba-5cd8-4781-a63a-0fafd9e1747a" providerId="ADAL" clId="{17651748-1D0C-434E-8A16-79986DDB9C80}" dt="2023-10-24T11:31:03.554" v="16" actId="203"/>
          <ac:graphicFrameMkLst>
            <pc:docMk/>
            <pc:sldMk cId="3935063198" sldId="5614"/>
            <ac:graphicFrameMk id="4" creationId="{FBE93FCA-EF07-E468-B717-05EED5CFD6E1}"/>
          </ac:graphicFrameMkLst>
        </pc:graphicFrameChg>
      </pc:sldChg>
      <pc:sldChg chg="add">
        <pc:chgData name="Marlene Arntz" userId="f72167ba-5cd8-4781-a63a-0fafd9e1747a" providerId="ADAL" clId="{17651748-1D0C-434E-8A16-79986DDB9C80}" dt="2023-10-24T11:24:19.027" v="8"/>
        <pc:sldMkLst>
          <pc:docMk/>
          <pc:sldMk cId="300713825" sldId="5616"/>
        </pc:sldMkLst>
      </pc:sldChg>
      <pc:sldChg chg="add">
        <pc:chgData name="Marlene Arntz" userId="f72167ba-5cd8-4781-a63a-0fafd9e1747a" providerId="ADAL" clId="{17651748-1D0C-434E-8A16-79986DDB9C80}" dt="2023-10-24T11:24:47.772" v="9"/>
        <pc:sldMkLst>
          <pc:docMk/>
          <pc:sldMk cId="2232239096" sldId="5753"/>
        </pc:sldMkLst>
      </pc:sldChg>
      <pc:sldChg chg="delSp add mod">
        <pc:chgData name="Marlene Arntz" userId="f72167ba-5cd8-4781-a63a-0fafd9e1747a" providerId="ADAL" clId="{17651748-1D0C-434E-8A16-79986DDB9C80}" dt="2023-10-24T11:36:08.306" v="21" actId="478"/>
        <pc:sldMkLst>
          <pc:docMk/>
          <pc:sldMk cId="523017822" sldId="5755"/>
        </pc:sldMkLst>
        <pc:spChg chg="del topLvl">
          <ac:chgData name="Marlene Arntz" userId="f72167ba-5cd8-4781-a63a-0fafd9e1747a" providerId="ADAL" clId="{17651748-1D0C-434E-8A16-79986DDB9C80}" dt="2023-10-24T11:36:08.306" v="21" actId="478"/>
          <ac:spMkLst>
            <pc:docMk/>
            <pc:sldMk cId="523017822" sldId="5755"/>
            <ac:spMk id="12" creationId="{FA00A294-D323-0EA7-6FC2-A768AF0D88BD}"/>
          </ac:spMkLst>
        </pc:spChg>
        <pc:grpChg chg="del">
          <ac:chgData name="Marlene Arntz" userId="f72167ba-5cd8-4781-a63a-0fafd9e1747a" providerId="ADAL" clId="{17651748-1D0C-434E-8A16-79986DDB9C80}" dt="2023-10-24T11:36:08.306" v="21" actId="478"/>
          <ac:grpSpMkLst>
            <pc:docMk/>
            <pc:sldMk cId="523017822" sldId="5755"/>
            <ac:grpSpMk id="16" creationId="{8678C755-39A9-B19F-4778-D12F84AD0EC6}"/>
          </ac:grpSpMkLst>
        </pc:grpChg>
        <pc:picChg chg="topLvl">
          <ac:chgData name="Marlene Arntz" userId="f72167ba-5cd8-4781-a63a-0fafd9e1747a" providerId="ADAL" clId="{17651748-1D0C-434E-8A16-79986DDB9C80}" dt="2023-10-24T11:36:08.306" v="21" actId="478"/>
          <ac:picMkLst>
            <pc:docMk/>
            <pc:sldMk cId="523017822" sldId="5755"/>
            <ac:picMk id="11" creationId="{A8F0F7BD-DFAA-02AF-58CB-F27D1FD2E956}"/>
          </ac:picMkLst>
        </pc:picChg>
      </pc:sldChg>
      <pc:sldChg chg="add">
        <pc:chgData name="Marlene Arntz" userId="f72167ba-5cd8-4781-a63a-0fafd9e1747a" providerId="ADAL" clId="{17651748-1D0C-434E-8A16-79986DDB9C80}" dt="2023-10-24T11:24:19.027" v="8"/>
        <pc:sldMkLst>
          <pc:docMk/>
          <pc:sldMk cId="860164713" sldId="5756"/>
        </pc:sldMkLst>
      </pc:sldChg>
      <pc:sldChg chg="modSp add del mod">
        <pc:chgData name="Marlene Arntz" userId="f72167ba-5cd8-4781-a63a-0fafd9e1747a" providerId="ADAL" clId="{17651748-1D0C-434E-8A16-79986DDB9C80}" dt="2023-10-24T12:24:22.426" v="447" actId="47"/>
        <pc:sldMkLst>
          <pc:docMk/>
          <pc:sldMk cId="1892015181" sldId="5757"/>
        </pc:sldMkLst>
        <pc:spChg chg="mod">
          <ac:chgData name="Marlene Arntz" userId="f72167ba-5cd8-4781-a63a-0fafd9e1747a" providerId="ADAL" clId="{17651748-1D0C-434E-8A16-79986DDB9C80}" dt="2023-10-24T11:59:57.281" v="352" actId="20577"/>
          <ac:spMkLst>
            <pc:docMk/>
            <pc:sldMk cId="1892015181" sldId="5757"/>
            <ac:spMk id="5" creationId="{4387CFD4-E93D-ABE5-395E-C2BAD5E17BC0}"/>
          </ac:spMkLst>
        </pc:spChg>
      </pc:sldChg>
      <pc:sldChg chg="add">
        <pc:chgData name="Marlene Arntz" userId="f72167ba-5cd8-4781-a63a-0fafd9e1747a" providerId="ADAL" clId="{17651748-1D0C-434E-8A16-79986DDB9C80}" dt="2023-10-24T11:19:15.362" v="7"/>
        <pc:sldMkLst>
          <pc:docMk/>
          <pc:sldMk cId="641686041" sldId="5758"/>
        </pc:sldMkLst>
      </pc:sldChg>
      <pc:sldChg chg="modSp add mod">
        <pc:chgData name="Marlene Arntz" userId="f72167ba-5cd8-4781-a63a-0fafd9e1747a" providerId="ADAL" clId="{17651748-1D0C-434E-8A16-79986DDB9C80}" dt="2023-10-24T12:51:32.036" v="462" actId="20577"/>
        <pc:sldMkLst>
          <pc:docMk/>
          <pc:sldMk cId="2869276845" sldId="5759"/>
        </pc:sldMkLst>
        <pc:spChg chg="mod">
          <ac:chgData name="Marlene Arntz" userId="f72167ba-5cd8-4781-a63a-0fafd9e1747a" providerId="ADAL" clId="{17651748-1D0C-434E-8A16-79986DDB9C80}" dt="2023-10-24T12:19:07.422" v="359" actId="6549"/>
          <ac:spMkLst>
            <pc:docMk/>
            <pc:sldMk cId="2869276845" sldId="5759"/>
            <ac:spMk id="2" creationId="{2D9D3E9C-CE4E-5A4E-CC03-4C58DD66D8F7}"/>
          </ac:spMkLst>
        </pc:spChg>
        <pc:spChg chg="mod">
          <ac:chgData name="Marlene Arntz" userId="f72167ba-5cd8-4781-a63a-0fafd9e1747a" providerId="ADAL" clId="{17651748-1D0C-434E-8A16-79986DDB9C80}" dt="2023-10-24T12:51:32.036" v="462" actId="20577"/>
          <ac:spMkLst>
            <pc:docMk/>
            <pc:sldMk cId="2869276845" sldId="5759"/>
            <ac:spMk id="3" creationId="{D3F4883D-C101-1490-68F5-120405664FA1}"/>
          </ac:spMkLst>
        </pc:spChg>
        <pc:picChg chg="mod">
          <ac:chgData name="Marlene Arntz" userId="f72167ba-5cd8-4781-a63a-0fafd9e1747a" providerId="ADAL" clId="{17651748-1D0C-434E-8A16-79986DDB9C80}" dt="2023-10-24T12:19:24.293" v="381" actId="1036"/>
          <ac:picMkLst>
            <pc:docMk/>
            <pc:sldMk cId="2869276845" sldId="5759"/>
            <ac:picMk id="17" creationId="{CEADE42D-CC82-3928-0231-DC53AAEE0B77}"/>
          </ac:picMkLst>
        </pc:picChg>
      </pc:sldChg>
      <pc:sldChg chg="add">
        <pc:chgData name="Marlene Arntz" userId="f72167ba-5cd8-4781-a63a-0fafd9e1747a" providerId="ADAL" clId="{17651748-1D0C-434E-8A16-79986DDB9C80}" dt="2023-10-24T11:19:15.362" v="7"/>
        <pc:sldMkLst>
          <pc:docMk/>
          <pc:sldMk cId="2538186016" sldId="5760"/>
        </pc:sldMkLst>
      </pc:sldChg>
      <pc:sldChg chg="add del">
        <pc:chgData name="Marlene Arntz" userId="f72167ba-5cd8-4781-a63a-0fafd9e1747a" providerId="ADAL" clId="{17651748-1D0C-434E-8A16-79986DDB9C80}" dt="2023-10-24T11:53:14.842" v="33" actId="47"/>
        <pc:sldMkLst>
          <pc:docMk/>
          <pc:sldMk cId="1260530588" sldId="5761"/>
        </pc:sldMkLst>
      </pc:sldChg>
      <pc:sldChg chg="add">
        <pc:chgData name="Marlene Arntz" userId="f72167ba-5cd8-4781-a63a-0fafd9e1747a" providerId="ADAL" clId="{17651748-1D0C-434E-8A16-79986DDB9C80}" dt="2023-10-24T11:24:47.772" v="9"/>
        <pc:sldMkLst>
          <pc:docMk/>
          <pc:sldMk cId="2193369994" sldId="5762"/>
        </pc:sldMkLst>
      </pc:sldChg>
      <pc:sldChg chg="ord">
        <pc:chgData name="Marlene Arntz" userId="f72167ba-5cd8-4781-a63a-0fafd9e1747a" providerId="ADAL" clId="{17651748-1D0C-434E-8A16-79986DDB9C80}" dt="2023-10-24T11:05:39.085" v="0" actId="20578"/>
        <pc:sldMkLst>
          <pc:docMk/>
          <pc:sldMk cId="1301120929" sldId="2145708567"/>
        </pc:sldMkLst>
      </pc:sldChg>
      <pc:sldChg chg="modSp add mod">
        <pc:chgData name="Marlene Arntz" userId="f72167ba-5cd8-4781-a63a-0fafd9e1747a" providerId="ADAL" clId="{17651748-1D0C-434E-8A16-79986DDB9C80}" dt="2023-10-24T11:06:30.159" v="3" actId="113"/>
        <pc:sldMkLst>
          <pc:docMk/>
          <pc:sldMk cId="3809297351" sldId="2145708615"/>
        </pc:sldMkLst>
        <pc:spChg chg="mod">
          <ac:chgData name="Marlene Arntz" userId="f72167ba-5cd8-4781-a63a-0fafd9e1747a" providerId="ADAL" clId="{17651748-1D0C-434E-8A16-79986DDB9C80}" dt="2023-10-24T11:06:30.159" v="3" actId="113"/>
          <ac:spMkLst>
            <pc:docMk/>
            <pc:sldMk cId="3809297351" sldId="2145708615"/>
            <ac:spMk id="5" creationId="{00000000-0000-0000-0000-000000000000}"/>
          </ac:spMkLst>
        </pc:spChg>
      </pc:sldChg>
      <pc:sldChg chg="add">
        <pc:chgData name="Marlene Arntz" userId="f72167ba-5cd8-4781-a63a-0fafd9e1747a" providerId="ADAL" clId="{17651748-1D0C-434E-8A16-79986DDB9C80}" dt="2023-10-24T11:25:37.225" v="10"/>
        <pc:sldMkLst>
          <pc:docMk/>
          <pc:sldMk cId="1904615975" sldId="2145708616"/>
        </pc:sldMkLst>
      </pc:sldChg>
    </pc:docChg>
  </pc:docChgLst>
  <pc:docChgLst>
    <pc:chgData name="Tim Hildebrandt" userId="S::timh@beckhoff.com::1ca0f3ef-fb97-4a80-bd27-743eb4d32cc9" providerId="AD" clId="Web-{9532F98B-C452-413C-B566-31C3CBF36628}"/>
    <pc:docChg chg="modSld">
      <pc:chgData name="Tim Hildebrandt" userId="S::timh@beckhoff.com::1ca0f3ef-fb97-4a80-bd27-743eb4d32cc9" providerId="AD" clId="Web-{9532F98B-C452-413C-B566-31C3CBF36628}" dt="2023-03-21T10:09:42.220" v="1"/>
      <pc:docMkLst>
        <pc:docMk/>
      </pc:docMkLst>
      <pc:sldChg chg="modSp">
        <pc:chgData name="Tim Hildebrandt" userId="S::timh@beckhoff.com::1ca0f3ef-fb97-4a80-bd27-743eb4d32cc9" providerId="AD" clId="Web-{9532F98B-C452-413C-B566-31C3CBF36628}" dt="2023-03-21T10:09:42.220" v="1"/>
        <pc:sldMkLst>
          <pc:docMk/>
          <pc:sldMk cId="3705717124" sldId="5961"/>
        </pc:sldMkLst>
        <pc:graphicFrameChg chg="mod modGraphic">
          <ac:chgData name="Tim Hildebrandt" userId="S::timh@beckhoff.com::1ca0f3ef-fb97-4a80-bd27-743eb4d32cc9" providerId="AD" clId="Web-{9532F98B-C452-413C-B566-31C3CBF36628}" dt="2023-03-21T10:09:42.220" v="1"/>
          <ac:graphicFrameMkLst>
            <pc:docMk/>
            <pc:sldMk cId="3705717124" sldId="5961"/>
            <ac:graphicFrameMk id="4" creationId="{D06777BE-9D13-2B9E-31FB-9ECB990A2E5B}"/>
          </ac:graphicFrameMkLst>
        </pc:graphicFrameChg>
      </pc:sldChg>
    </pc:docChg>
  </pc:docChgLst>
  <pc:docChgLst>
    <pc:chgData name="Pascal Dresselhaus" userId="S::pascald@beckhoff.com::1c16bc4a-7e43-46ae-ba9d-1919734bd925" providerId="AD" clId="Web-{D1FEFCA6-8917-4FC6-B1E5-C7D99A81AD41}"/>
    <pc:docChg chg="modSld">
      <pc:chgData name="Pascal Dresselhaus" userId="S::pascald@beckhoff.com::1c16bc4a-7e43-46ae-ba9d-1919734bd925" providerId="AD" clId="Web-{D1FEFCA6-8917-4FC6-B1E5-C7D99A81AD41}" dt="2023-03-29T06:39:30.639" v="30"/>
      <pc:docMkLst>
        <pc:docMk/>
      </pc:docMkLst>
      <pc:sldChg chg="addSp delSp">
        <pc:chgData name="Pascal Dresselhaus" userId="S::pascald@beckhoff.com::1c16bc4a-7e43-46ae-ba9d-1919734bd925" providerId="AD" clId="Web-{D1FEFCA6-8917-4FC6-B1E5-C7D99A81AD41}" dt="2023-03-29T06:39:20.811" v="29"/>
        <pc:sldMkLst>
          <pc:docMk/>
          <pc:sldMk cId="4121614666" sldId="6217"/>
        </pc:sldMkLst>
        <pc:picChg chg="del">
          <ac:chgData name="Pascal Dresselhaus" userId="S::pascald@beckhoff.com::1c16bc4a-7e43-46ae-ba9d-1919734bd925" providerId="AD" clId="Web-{D1FEFCA6-8917-4FC6-B1E5-C7D99A81AD41}" dt="2023-03-29T06:39:20.811" v="29"/>
          <ac:picMkLst>
            <pc:docMk/>
            <pc:sldMk cId="4121614666" sldId="6217"/>
            <ac:picMk id="4" creationId="{EF38DE47-BE09-8F4F-7072-1B87D18F9066}"/>
          </ac:picMkLst>
        </pc:picChg>
        <pc:picChg chg="add">
          <ac:chgData name="Pascal Dresselhaus" userId="S::pascald@beckhoff.com::1c16bc4a-7e43-46ae-ba9d-1919734bd925" providerId="AD" clId="Web-{D1FEFCA6-8917-4FC6-B1E5-C7D99A81AD41}" dt="2023-03-29T06:39:18.545" v="28"/>
          <ac:picMkLst>
            <pc:docMk/>
            <pc:sldMk cId="4121614666" sldId="6217"/>
            <ac:picMk id="37" creationId="{24B20569-3B28-3A9D-1E90-DC79CE5FF5D4}"/>
          </ac:picMkLst>
        </pc:picChg>
      </pc:sldChg>
      <pc:sldChg chg="addSp delSp">
        <pc:chgData name="Pascal Dresselhaus" userId="S::pascald@beckhoff.com::1c16bc4a-7e43-46ae-ba9d-1919734bd925" providerId="AD" clId="Web-{D1FEFCA6-8917-4FC6-B1E5-C7D99A81AD41}" dt="2023-03-29T06:39:14.686" v="27"/>
        <pc:sldMkLst>
          <pc:docMk/>
          <pc:sldMk cId="3742988544" sldId="6218"/>
        </pc:sldMkLst>
        <pc:picChg chg="del">
          <ac:chgData name="Pascal Dresselhaus" userId="S::pascald@beckhoff.com::1c16bc4a-7e43-46ae-ba9d-1919734bd925" providerId="AD" clId="Web-{D1FEFCA6-8917-4FC6-B1E5-C7D99A81AD41}" dt="2023-03-29T06:39:14.686" v="27"/>
          <ac:picMkLst>
            <pc:docMk/>
            <pc:sldMk cId="3742988544" sldId="6218"/>
            <ac:picMk id="32" creationId="{F949AB70-95F6-C6C6-0A26-6F6E5EA6B2F7}"/>
          </ac:picMkLst>
        </pc:picChg>
        <pc:picChg chg="add">
          <ac:chgData name="Pascal Dresselhaus" userId="S::pascald@beckhoff.com::1c16bc4a-7e43-46ae-ba9d-1919734bd925" providerId="AD" clId="Web-{D1FEFCA6-8917-4FC6-B1E5-C7D99A81AD41}" dt="2023-03-29T06:39:12.654" v="26"/>
          <ac:picMkLst>
            <pc:docMk/>
            <pc:sldMk cId="3742988544" sldId="6218"/>
            <ac:picMk id="43" creationId="{20382676-5F52-3570-8DCE-CA322C815994}"/>
          </ac:picMkLst>
        </pc:picChg>
      </pc:sldChg>
      <pc:sldChg chg="addSp delSp">
        <pc:chgData name="Pascal Dresselhaus" userId="S::pascald@beckhoff.com::1c16bc4a-7e43-46ae-ba9d-1919734bd925" providerId="AD" clId="Web-{D1FEFCA6-8917-4FC6-B1E5-C7D99A81AD41}" dt="2023-03-29T06:39:07.498" v="25"/>
        <pc:sldMkLst>
          <pc:docMk/>
          <pc:sldMk cId="1614661770" sldId="6219"/>
        </pc:sldMkLst>
        <pc:picChg chg="del">
          <ac:chgData name="Pascal Dresselhaus" userId="S::pascald@beckhoff.com::1c16bc4a-7e43-46ae-ba9d-1919734bd925" providerId="AD" clId="Web-{D1FEFCA6-8917-4FC6-B1E5-C7D99A81AD41}" dt="2023-03-29T06:39:07.498" v="25"/>
          <ac:picMkLst>
            <pc:docMk/>
            <pc:sldMk cId="1614661770" sldId="6219"/>
            <ac:picMk id="7" creationId="{E5A98604-FCE9-5107-B1AE-2187DD55DA44}"/>
          </ac:picMkLst>
        </pc:picChg>
        <pc:picChg chg="add">
          <ac:chgData name="Pascal Dresselhaus" userId="S::pascald@beckhoff.com::1c16bc4a-7e43-46ae-ba9d-1919734bd925" providerId="AD" clId="Web-{D1FEFCA6-8917-4FC6-B1E5-C7D99A81AD41}" dt="2023-03-29T06:39:04.498" v="24"/>
          <ac:picMkLst>
            <pc:docMk/>
            <pc:sldMk cId="1614661770" sldId="6219"/>
            <ac:picMk id="9" creationId="{56604732-364B-A1C7-42A7-787A8C8BAB6E}"/>
          </ac:picMkLst>
        </pc:picChg>
      </pc:sldChg>
      <pc:sldChg chg="addSp delSp modSp">
        <pc:chgData name="Pascal Dresselhaus" userId="S::pascald@beckhoff.com::1c16bc4a-7e43-46ae-ba9d-1919734bd925" providerId="AD" clId="Web-{D1FEFCA6-8917-4FC6-B1E5-C7D99A81AD41}" dt="2023-03-29T06:38:58.822" v="23"/>
        <pc:sldMkLst>
          <pc:docMk/>
          <pc:sldMk cId="776530101" sldId="6220"/>
        </pc:sldMkLst>
        <pc:picChg chg="del">
          <ac:chgData name="Pascal Dresselhaus" userId="S::pascald@beckhoff.com::1c16bc4a-7e43-46ae-ba9d-1919734bd925" providerId="AD" clId="Web-{D1FEFCA6-8917-4FC6-B1E5-C7D99A81AD41}" dt="2023-03-29T06:38:21.962" v="16"/>
          <ac:picMkLst>
            <pc:docMk/>
            <pc:sldMk cId="776530101" sldId="6220"/>
            <ac:picMk id="4" creationId="{B99FD386-8737-2E42-8D62-3F25545F2239}"/>
          </ac:picMkLst>
        </pc:picChg>
        <pc:picChg chg="add del mod">
          <ac:chgData name="Pascal Dresselhaus" userId="S::pascald@beckhoff.com::1c16bc4a-7e43-46ae-ba9d-1919734bd925" providerId="AD" clId="Web-{D1FEFCA6-8917-4FC6-B1E5-C7D99A81AD41}" dt="2023-03-29T06:38:44.697" v="21"/>
          <ac:picMkLst>
            <pc:docMk/>
            <pc:sldMk cId="776530101" sldId="6220"/>
            <ac:picMk id="5" creationId="{0C5A2BC1-1F86-97D7-14A3-90AB07A822DA}"/>
          </ac:picMkLst>
        </pc:picChg>
        <pc:picChg chg="add">
          <ac:chgData name="Pascal Dresselhaus" userId="S::pascald@beckhoff.com::1c16bc4a-7e43-46ae-ba9d-1919734bd925" providerId="AD" clId="Web-{D1FEFCA6-8917-4FC6-B1E5-C7D99A81AD41}" dt="2023-03-29T06:38:58.822" v="23"/>
          <ac:picMkLst>
            <pc:docMk/>
            <pc:sldMk cId="776530101" sldId="6220"/>
            <ac:picMk id="9" creationId="{40061D73-BF89-0675-FBDA-71BA206C1F73}"/>
          </ac:picMkLst>
        </pc:picChg>
      </pc:sldChg>
      <pc:sldChg chg="addSp delSp modSp">
        <pc:chgData name="Pascal Dresselhaus" userId="S::pascald@beckhoff.com::1c16bc4a-7e43-46ae-ba9d-1919734bd925" providerId="AD" clId="Web-{D1FEFCA6-8917-4FC6-B1E5-C7D99A81AD41}" dt="2023-03-29T06:39:30.639" v="30"/>
        <pc:sldMkLst>
          <pc:docMk/>
          <pc:sldMk cId="2056183503" sldId="6224"/>
        </pc:sldMkLst>
        <pc:spChg chg="add">
          <ac:chgData name="Pascal Dresselhaus" userId="S::pascald@beckhoff.com::1c16bc4a-7e43-46ae-ba9d-1919734bd925" providerId="AD" clId="Web-{D1FEFCA6-8917-4FC6-B1E5-C7D99A81AD41}" dt="2023-03-29T06:37:57.524" v="15"/>
          <ac:spMkLst>
            <pc:docMk/>
            <pc:sldMk cId="2056183503" sldId="6224"/>
            <ac:spMk id="13" creationId="{C2D85E0B-39B7-4D00-AED7-7CBF11389539}"/>
          </ac:spMkLst>
        </pc:spChg>
        <pc:picChg chg="add">
          <ac:chgData name="Pascal Dresselhaus" userId="S::pascald@beckhoff.com::1c16bc4a-7e43-46ae-ba9d-1919734bd925" providerId="AD" clId="Web-{D1FEFCA6-8917-4FC6-B1E5-C7D99A81AD41}" dt="2023-03-29T06:37:57.493" v="13"/>
          <ac:picMkLst>
            <pc:docMk/>
            <pc:sldMk cId="2056183503" sldId="6224"/>
            <ac:picMk id="5" creationId="{53BB3688-56D0-CCDB-7458-C2423B05A245}"/>
          </ac:picMkLst>
        </pc:picChg>
        <pc:picChg chg="del">
          <ac:chgData name="Pascal Dresselhaus" userId="S::pascald@beckhoff.com::1c16bc4a-7e43-46ae-ba9d-1919734bd925" providerId="AD" clId="Web-{D1FEFCA6-8917-4FC6-B1E5-C7D99A81AD41}" dt="2023-03-29T06:37:56.368" v="12"/>
          <ac:picMkLst>
            <pc:docMk/>
            <pc:sldMk cId="2056183503" sldId="6224"/>
            <ac:picMk id="6" creationId="{1040E750-C42D-66E7-48F1-CFE7BCDEDC35}"/>
          </ac:picMkLst>
        </pc:picChg>
        <pc:picChg chg="del">
          <ac:chgData name="Pascal Dresselhaus" userId="S::pascald@beckhoff.com::1c16bc4a-7e43-46ae-ba9d-1919734bd925" providerId="AD" clId="Web-{D1FEFCA6-8917-4FC6-B1E5-C7D99A81AD41}" dt="2023-03-29T06:37:56.368" v="11"/>
          <ac:picMkLst>
            <pc:docMk/>
            <pc:sldMk cId="2056183503" sldId="6224"/>
            <ac:picMk id="9" creationId="{C82E6C8B-C221-A587-18FE-9B2921D13341}"/>
          </ac:picMkLst>
        </pc:picChg>
        <pc:picChg chg="add">
          <ac:chgData name="Pascal Dresselhaus" userId="S::pascald@beckhoff.com::1c16bc4a-7e43-46ae-ba9d-1919734bd925" providerId="AD" clId="Web-{D1FEFCA6-8917-4FC6-B1E5-C7D99A81AD41}" dt="2023-03-29T06:37:57.508" v="14"/>
          <ac:picMkLst>
            <pc:docMk/>
            <pc:sldMk cId="2056183503" sldId="6224"/>
            <ac:picMk id="11" creationId="{D8ACE413-832C-6842-84AF-0E12A145695A}"/>
          </ac:picMkLst>
        </pc:picChg>
        <pc:picChg chg="add del mod">
          <ac:chgData name="Pascal Dresselhaus" userId="S::pascald@beckhoff.com::1c16bc4a-7e43-46ae-ba9d-1919734bd925" providerId="AD" clId="Web-{D1FEFCA6-8917-4FC6-B1E5-C7D99A81AD41}" dt="2023-03-29T06:39:30.639" v="30"/>
          <ac:picMkLst>
            <pc:docMk/>
            <pc:sldMk cId="2056183503" sldId="6224"/>
            <ac:picMk id="14" creationId="{FB340FED-0F81-7BC3-12AD-5A93FBA9C2F5}"/>
          </ac:picMkLst>
        </pc:picChg>
      </pc:sldChg>
      <pc:sldChg chg="addSp delSp">
        <pc:chgData name="Pascal Dresselhaus" userId="S::pascald@beckhoff.com::1c16bc4a-7e43-46ae-ba9d-1919734bd925" providerId="AD" clId="Web-{D1FEFCA6-8917-4FC6-B1E5-C7D99A81AD41}" dt="2023-03-29T06:37:50.227" v="10"/>
        <pc:sldMkLst>
          <pc:docMk/>
          <pc:sldMk cId="1391564426" sldId="6225"/>
        </pc:sldMkLst>
        <pc:spChg chg="add">
          <ac:chgData name="Pascal Dresselhaus" userId="S::pascald@beckhoff.com::1c16bc4a-7e43-46ae-ba9d-1919734bd925" providerId="AD" clId="Web-{D1FEFCA6-8917-4FC6-B1E5-C7D99A81AD41}" dt="2023-03-29T06:37:50.227" v="10"/>
          <ac:spMkLst>
            <pc:docMk/>
            <pc:sldMk cId="1391564426" sldId="6225"/>
            <ac:spMk id="11" creationId="{A1A758C3-797B-B88D-A0CC-EB5984EF9165}"/>
          </ac:spMkLst>
        </pc:spChg>
        <pc:picChg chg="del">
          <ac:chgData name="Pascal Dresselhaus" userId="S::pascald@beckhoff.com::1c16bc4a-7e43-46ae-ba9d-1919734bd925" providerId="AD" clId="Web-{D1FEFCA6-8917-4FC6-B1E5-C7D99A81AD41}" dt="2023-03-29T06:37:49.367" v="7"/>
          <ac:picMkLst>
            <pc:docMk/>
            <pc:sldMk cId="1391564426" sldId="6225"/>
            <ac:picMk id="2" creationId="{F6FE88CB-4CA4-0EB6-044D-AA22340D69AE}"/>
          </ac:picMkLst>
        </pc:picChg>
        <pc:picChg chg="del">
          <ac:chgData name="Pascal Dresselhaus" userId="S::pascald@beckhoff.com::1c16bc4a-7e43-46ae-ba9d-1919734bd925" providerId="AD" clId="Web-{D1FEFCA6-8917-4FC6-B1E5-C7D99A81AD41}" dt="2023-03-29T06:37:49.367" v="6"/>
          <ac:picMkLst>
            <pc:docMk/>
            <pc:sldMk cId="1391564426" sldId="6225"/>
            <ac:picMk id="5" creationId="{12350EFF-2283-CA1B-571C-C841F8AC0ED1}"/>
          </ac:picMkLst>
        </pc:picChg>
        <pc:picChg chg="add">
          <ac:chgData name="Pascal Dresselhaus" userId="S::pascald@beckhoff.com::1c16bc4a-7e43-46ae-ba9d-1919734bd925" providerId="AD" clId="Web-{D1FEFCA6-8917-4FC6-B1E5-C7D99A81AD41}" dt="2023-03-29T06:37:50.196" v="8"/>
          <ac:picMkLst>
            <pc:docMk/>
            <pc:sldMk cId="1391564426" sldId="6225"/>
            <ac:picMk id="7" creationId="{24D404C6-F119-B072-3722-81EC38D28B96}"/>
          </ac:picMkLst>
        </pc:picChg>
        <pc:picChg chg="add">
          <ac:chgData name="Pascal Dresselhaus" userId="S::pascald@beckhoff.com::1c16bc4a-7e43-46ae-ba9d-1919734bd925" providerId="AD" clId="Web-{D1FEFCA6-8917-4FC6-B1E5-C7D99A81AD41}" dt="2023-03-29T06:37:50.211" v="9"/>
          <ac:picMkLst>
            <pc:docMk/>
            <pc:sldMk cId="1391564426" sldId="6225"/>
            <ac:picMk id="9" creationId="{C7660E27-7388-CDBD-4C78-A08C24C0DE6A}"/>
          </ac:picMkLst>
        </pc:picChg>
      </pc:sldChg>
      <pc:sldChg chg="addSp modSp">
        <pc:chgData name="Pascal Dresselhaus" userId="S::pascald@beckhoff.com::1c16bc4a-7e43-46ae-ba9d-1919734bd925" providerId="AD" clId="Web-{D1FEFCA6-8917-4FC6-B1E5-C7D99A81AD41}" dt="2023-03-29T06:37:37.305" v="5" actId="1076"/>
        <pc:sldMkLst>
          <pc:docMk/>
          <pc:sldMk cId="3988061603" sldId="6226"/>
        </pc:sldMkLst>
        <pc:spChg chg="add">
          <ac:chgData name="Pascal Dresselhaus" userId="S::pascald@beckhoff.com::1c16bc4a-7e43-46ae-ba9d-1919734bd925" providerId="AD" clId="Web-{D1FEFCA6-8917-4FC6-B1E5-C7D99A81AD41}" dt="2023-03-29T06:37:24.445" v="1"/>
          <ac:spMkLst>
            <pc:docMk/>
            <pc:sldMk cId="3988061603" sldId="6226"/>
            <ac:spMk id="6" creationId="{914661FB-7796-CA22-4639-6A92FBC52EEC}"/>
          </ac:spMkLst>
        </pc:spChg>
        <pc:picChg chg="mod">
          <ac:chgData name="Pascal Dresselhaus" userId="S::pascald@beckhoff.com::1c16bc4a-7e43-46ae-ba9d-1919734bd925" providerId="AD" clId="Web-{D1FEFCA6-8917-4FC6-B1E5-C7D99A81AD41}" dt="2023-03-29T06:37:37.305" v="4" actId="1076"/>
          <ac:picMkLst>
            <pc:docMk/>
            <pc:sldMk cId="3988061603" sldId="6226"/>
            <ac:picMk id="4" creationId="{BAD2F91C-CE01-71B1-B816-361906210876}"/>
          </ac:picMkLst>
        </pc:picChg>
        <pc:picChg chg="mod">
          <ac:chgData name="Pascal Dresselhaus" userId="S::pascald@beckhoff.com::1c16bc4a-7e43-46ae-ba9d-1919734bd925" providerId="AD" clId="Web-{D1FEFCA6-8917-4FC6-B1E5-C7D99A81AD41}" dt="2023-03-29T06:37:37.305" v="5" actId="1076"/>
          <ac:picMkLst>
            <pc:docMk/>
            <pc:sldMk cId="3988061603" sldId="6226"/>
            <ac:picMk id="5" creationId="{7DFE9C32-1ACA-0A87-E932-AA33A49F63E5}"/>
          </ac:picMkLst>
        </pc:picChg>
      </pc:sldChg>
      <pc:sldChg chg="delSp">
        <pc:chgData name="Pascal Dresselhaus" userId="S::pascald@beckhoff.com::1c16bc4a-7e43-46ae-ba9d-1919734bd925" providerId="AD" clId="Web-{D1FEFCA6-8917-4FC6-B1E5-C7D99A81AD41}" dt="2023-03-29T06:37:10.366" v="0"/>
        <pc:sldMkLst>
          <pc:docMk/>
          <pc:sldMk cId="1242496953" sldId="6227"/>
        </pc:sldMkLst>
        <pc:spChg chg="del">
          <ac:chgData name="Pascal Dresselhaus" userId="S::pascald@beckhoff.com::1c16bc4a-7e43-46ae-ba9d-1919734bd925" providerId="AD" clId="Web-{D1FEFCA6-8917-4FC6-B1E5-C7D99A81AD41}" dt="2023-03-29T06:37:10.366" v="0"/>
          <ac:spMkLst>
            <pc:docMk/>
            <pc:sldMk cId="1242496953" sldId="6227"/>
            <ac:spMk id="10" creationId="{532BB1B4-D22B-D222-3C18-1CDC088B6501}"/>
          </ac:spMkLst>
        </pc:spChg>
      </pc:sldChg>
    </pc:docChg>
  </pc:docChgLst>
  <pc:docChgLst>
    <pc:chgData name="Pascal Dresselhaus" userId="S::pascald@beckhoff.com::1c16bc4a-7e43-46ae-ba9d-1919734bd925" providerId="AD" clId="Web-{F9DA833F-050C-4789-83BF-6D956BB7B062}"/>
    <pc:docChg chg="addSld delSld">
      <pc:chgData name="Pascal Dresselhaus" userId="S::pascald@beckhoff.com::1c16bc4a-7e43-46ae-ba9d-1919734bd925" providerId="AD" clId="Web-{F9DA833F-050C-4789-83BF-6D956BB7B062}" dt="2023-10-24T15:58:38.114" v="5"/>
      <pc:docMkLst>
        <pc:docMk/>
      </pc:docMkLst>
      <pc:sldChg chg="del">
        <pc:chgData name="Pascal Dresselhaus" userId="S::pascald@beckhoff.com::1c16bc4a-7e43-46ae-ba9d-1919734bd925" providerId="AD" clId="Web-{F9DA833F-050C-4789-83BF-6D956BB7B062}" dt="2023-10-24T15:57:26.265" v="1"/>
        <pc:sldMkLst>
          <pc:docMk/>
          <pc:sldMk cId="3339412369" sldId="2145708625"/>
        </pc:sldMkLst>
      </pc:sldChg>
      <pc:sldChg chg="add">
        <pc:chgData name="Pascal Dresselhaus" userId="S::pascald@beckhoff.com::1c16bc4a-7e43-46ae-ba9d-1919734bd925" providerId="AD" clId="Web-{F9DA833F-050C-4789-83BF-6D956BB7B062}" dt="2023-10-24T15:58:38.114" v="5"/>
        <pc:sldMkLst>
          <pc:docMk/>
          <pc:sldMk cId="3492702643" sldId="2145708639"/>
        </pc:sldMkLst>
      </pc:sldChg>
      <pc:sldChg chg="add del">
        <pc:chgData name="Pascal Dresselhaus" userId="S::pascald@beckhoff.com::1c16bc4a-7e43-46ae-ba9d-1919734bd925" providerId="AD" clId="Web-{F9DA833F-050C-4789-83BF-6D956BB7B062}" dt="2023-10-24T15:58:05.596" v="2"/>
        <pc:sldMkLst>
          <pc:docMk/>
          <pc:sldMk cId="3623502952" sldId="2145708639"/>
        </pc:sldMkLst>
      </pc:sldChg>
      <pc:sldChg chg="add del">
        <pc:chgData name="Pascal Dresselhaus" userId="S::pascald@beckhoff.com::1c16bc4a-7e43-46ae-ba9d-1919734bd925" providerId="AD" clId="Web-{F9DA833F-050C-4789-83BF-6D956BB7B062}" dt="2023-10-24T15:58:21.097" v="4"/>
        <pc:sldMkLst>
          <pc:docMk/>
          <pc:sldMk cId="3992671124" sldId="2145708639"/>
        </pc:sldMkLst>
      </pc:sldChg>
    </pc:docChg>
  </pc:docChgLst>
  <pc:docChgLst>
    <pc:chgData name="Sven Oberschmidt" userId="S::sveno@beckhoff.com::53cafdbe-b8d1-4324-88ab-c0e8cad74849" providerId="AD" clId="Web-{2509FCE7-B338-4DCF-B785-712D42D2EB64}"/>
    <pc:docChg chg="modSld">
      <pc:chgData name="Sven Oberschmidt" userId="S::sveno@beckhoff.com::53cafdbe-b8d1-4324-88ab-c0e8cad74849" providerId="AD" clId="Web-{2509FCE7-B338-4DCF-B785-712D42D2EB64}" dt="2023-10-25T12:59:29.521" v="52" actId="1076"/>
      <pc:docMkLst>
        <pc:docMk/>
      </pc:docMkLst>
      <pc:sldChg chg="modSp">
        <pc:chgData name="Sven Oberschmidt" userId="S::sveno@beckhoff.com::53cafdbe-b8d1-4324-88ab-c0e8cad74849" providerId="AD" clId="Web-{2509FCE7-B338-4DCF-B785-712D42D2EB64}" dt="2023-10-25T12:52:09.364" v="15" actId="20577"/>
        <pc:sldMkLst>
          <pc:docMk/>
          <pc:sldMk cId="1249555458" sldId="2145708589"/>
        </pc:sldMkLst>
        <pc:spChg chg="mod">
          <ac:chgData name="Sven Oberschmidt" userId="S::sveno@beckhoff.com::53cafdbe-b8d1-4324-88ab-c0e8cad74849" providerId="AD" clId="Web-{2509FCE7-B338-4DCF-B785-712D42D2EB64}" dt="2023-10-25T12:52:09.364" v="15" actId="20577"/>
          <ac:spMkLst>
            <pc:docMk/>
            <pc:sldMk cId="1249555458" sldId="2145708589"/>
            <ac:spMk id="5" creationId="{00000000-0000-0000-0000-000000000000}"/>
          </ac:spMkLst>
        </pc:spChg>
      </pc:sldChg>
      <pc:sldChg chg="modSp">
        <pc:chgData name="Sven Oberschmidt" userId="S::sveno@beckhoff.com::53cafdbe-b8d1-4324-88ab-c0e8cad74849" providerId="AD" clId="Web-{2509FCE7-B338-4DCF-B785-712D42D2EB64}" dt="2023-10-25T12:59:29.521" v="52" actId="1076"/>
        <pc:sldMkLst>
          <pc:docMk/>
          <pc:sldMk cId="1566038864" sldId="2145708641"/>
        </pc:sldMkLst>
        <pc:spChg chg="mod">
          <ac:chgData name="Sven Oberschmidt" userId="S::sveno@beckhoff.com::53cafdbe-b8d1-4324-88ab-c0e8cad74849" providerId="AD" clId="Web-{2509FCE7-B338-4DCF-B785-712D42D2EB64}" dt="2023-10-25T12:59:19.911" v="48" actId="20577"/>
          <ac:spMkLst>
            <pc:docMk/>
            <pc:sldMk cId="1566038864" sldId="2145708641"/>
            <ac:spMk id="2" creationId="{A1518D58-49CB-4C48-3D7E-F278BC4BD87D}"/>
          </ac:spMkLst>
        </pc:spChg>
        <pc:picChg chg="mod">
          <ac:chgData name="Sven Oberschmidt" userId="S::sveno@beckhoff.com::53cafdbe-b8d1-4324-88ab-c0e8cad74849" providerId="AD" clId="Web-{2509FCE7-B338-4DCF-B785-712D42D2EB64}" dt="2023-10-25T12:59:29.505" v="49" actId="1076"/>
          <ac:picMkLst>
            <pc:docMk/>
            <pc:sldMk cId="1566038864" sldId="2145708641"/>
            <ac:picMk id="8" creationId="{C779A06E-1791-D8A8-7CB9-ACDA2F50C75B}"/>
          </ac:picMkLst>
        </pc:picChg>
        <pc:picChg chg="mod">
          <ac:chgData name="Sven Oberschmidt" userId="S::sveno@beckhoff.com::53cafdbe-b8d1-4324-88ab-c0e8cad74849" providerId="AD" clId="Web-{2509FCE7-B338-4DCF-B785-712D42D2EB64}" dt="2023-10-25T12:59:29.505" v="50" actId="1076"/>
          <ac:picMkLst>
            <pc:docMk/>
            <pc:sldMk cId="1566038864" sldId="2145708641"/>
            <ac:picMk id="10" creationId="{0E954DC1-DB06-DD16-CA5E-EFC921A27FCB}"/>
          </ac:picMkLst>
        </pc:picChg>
        <pc:picChg chg="mod">
          <ac:chgData name="Sven Oberschmidt" userId="S::sveno@beckhoff.com::53cafdbe-b8d1-4324-88ab-c0e8cad74849" providerId="AD" clId="Web-{2509FCE7-B338-4DCF-B785-712D42D2EB64}" dt="2023-10-25T12:59:29.521" v="51" actId="1076"/>
          <ac:picMkLst>
            <pc:docMk/>
            <pc:sldMk cId="1566038864" sldId="2145708641"/>
            <ac:picMk id="12" creationId="{C29A88DD-8F3F-CCCA-5605-1B4F22DAA8FD}"/>
          </ac:picMkLst>
        </pc:picChg>
        <pc:picChg chg="mod">
          <ac:chgData name="Sven Oberschmidt" userId="S::sveno@beckhoff.com::53cafdbe-b8d1-4324-88ab-c0e8cad74849" providerId="AD" clId="Web-{2509FCE7-B338-4DCF-B785-712D42D2EB64}" dt="2023-10-25T12:59:29.521" v="52" actId="1076"/>
          <ac:picMkLst>
            <pc:docMk/>
            <pc:sldMk cId="1566038864" sldId="2145708641"/>
            <ac:picMk id="14" creationId="{F08AAA73-8D66-3DF9-62CE-5BCD85218E6E}"/>
          </ac:picMkLst>
        </pc:picChg>
      </pc:sldChg>
      <pc:sldChg chg="modSp">
        <pc:chgData name="Sven Oberschmidt" userId="S::sveno@beckhoff.com::53cafdbe-b8d1-4324-88ab-c0e8cad74849" providerId="AD" clId="Web-{2509FCE7-B338-4DCF-B785-712D42D2EB64}" dt="2023-10-25T12:58:39.066" v="30" actId="20577"/>
        <pc:sldMkLst>
          <pc:docMk/>
          <pc:sldMk cId="1992482787" sldId="2145708642"/>
        </pc:sldMkLst>
        <pc:spChg chg="mod">
          <ac:chgData name="Sven Oberschmidt" userId="S::sveno@beckhoff.com::53cafdbe-b8d1-4324-88ab-c0e8cad74849" providerId="AD" clId="Web-{2509FCE7-B338-4DCF-B785-712D42D2EB64}" dt="2023-10-25T12:58:39.066" v="30" actId="20577"/>
          <ac:spMkLst>
            <pc:docMk/>
            <pc:sldMk cId="1992482787" sldId="2145708642"/>
            <ac:spMk id="2" creationId="{A1518D58-49CB-4C48-3D7E-F278BC4BD87D}"/>
          </ac:spMkLst>
        </pc:spChg>
        <pc:spChg chg="mod">
          <ac:chgData name="Sven Oberschmidt" userId="S::sveno@beckhoff.com::53cafdbe-b8d1-4324-88ab-c0e8cad74849" providerId="AD" clId="Web-{2509FCE7-B338-4DCF-B785-712D42D2EB64}" dt="2023-10-25T12:57:49.658" v="19" actId="20577"/>
          <ac:spMkLst>
            <pc:docMk/>
            <pc:sldMk cId="1992482787" sldId="2145708642"/>
            <ac:spMk id="3" creationId="{20279F0C-E68A-D4F1-8988-BAB6FB6C7E88}"/>
          </ac:spMkLst>
        </pc:spChg>
      </pc:sldChg>
    </pc:docChg>
  </pc:docChgLst>
  <pc:docChgLst>
    <pc:chgData name="Sven Oberschmidt" userId="S::sveno@beckhoff.com::53cafdbe-b8d1-4324-88ab-c0e8cad74849" providerId="AD" clId="Web-{16C33381-8658-4318-A5E3-9A086B63D216}"/>
    <pc:docChg chg="addSld modSld">
      <pc:chgData name="Sven Oberschmidt" userId="S::sveno@beckhoff.com::53cafdbe-b8d1-4324-88ab-c0e8cad74849" providerId="AD" clId="Web-{16C33381-8658-4318-A5E3-9A086B63D216}" dt="2023-03-29T13:44:08.398" v="126" actId="20577"/>
      <pc:docMkLst>
        <pc:docMk/>
      </pc:docMkLst>
      <pc:sldChg chg="addSp modSp add">
        <pc:chgData name="Sven Oberschmidt" userId="S::sveno@beckhoff.com::53cafdbe-b8d1-4324-88ab-c0e8cad74849" providerId="AD" clId="Web-{16C33381-8658-4318-A5E3-9A086B63D216}" dt="2023-03-29T13:44:08.398" v="126" actId="20577"/>
        <pc:sldMkLst>
          <pc:docMk/>
          <pc:sldMk cId="235091556" sldId="6237"/>
        </pc:sldMkLst>
        <pc:spChg chg="mod">
          <ac:chgData name="Sven Oberschmidt" userId="S::sveno@beckhoff.com::53cafdbe-b8d1-4324-88ab-c0e8cad74849" providerId="AD" clId="Web-{16C33381-8658-4318-A5E3-9A086B63D216}" dt="2023-03-29T13:43:23.162" v="101" actId="20577"/>
          <ac:spMkLst>
            <pc:docMk/>
            <pc:sldMk cId="235091556" sldId="6237"/>
            <ac:spMk id="2" creationId="{464D6CBC-EA07-47F4-9119-6F630769223F}"/>
          </ac:spMkLst>
        </pc:spChg>
        <pc:spChg chg="add mod">
          <ac:chgData name="Sven Oberschmidt" userId="S::sveno@beckhoff.com::53cafdbe-b8d1-4324-88ab-c0e8cad74849" providerId="AD" clId="Web-{16C33381-8658-4318-A5E3-9A086B63D216}" dt="2023-03-29T13:44:08.398" v="126" actId="20577"/>
          <ac:spMkLst>
            <pc:docMk/>
            <pc:sldMk cId="235091556" sldId="6237"/>
            <ac:spMk id="5" creationId="{3081721A-535F-1016-7626-B390CA7D2CA7}"/>
          </ac:spMkLst>
        </pc:spChg>
      </pc:sldChg>
      <pc:sldChg chg="addSp modSp add">
        <pc:chgData name="Sven Oberschmidt" userId="S::sveno@beckhoff.com::53cafdbe-b8d1-4324-88ab-c0e8cad74849" providerId="AD" clId="Web-{16C33381-8658-4318-A5E3-9A086B63D216}" dt="2023-03-29T13:42:08.082" v="87" actId="1076"/>
        <pc:sldMkLst>
          <pc:docMk/>
          <pc:sldMk cId="980476926" sldId="6238"/>
        </pc:sldMkLst>
        <pc:spChg chg="mod">
          <ac:chgData name="Sven Oberschmidt" userId="S::sveno@beckhoff.com::53cafdbe-b8d1-4324-88ab-c0e8cad74849" providerId="AD" clId="Web-{16C33381-8658-4318-A5E3-9A086B63D216}" dt="2023-03-29T13:41:19.300" v="83" actId="20577"/>
          <ac:spMkLst>
            <pc:docMk/>
            <pc:sldMk cId="980476926" sldId="6238"/>
            <ac:spMk id="2" creationId="{464D6CBC-EA07-47F4-9119-6F630769223F}"/>
          </ac:spMkLst>
        </pc:spChg>
        <pc:spChg chg="add mod">
          <ac:chgData name="Sven Oberschmidt" userId="S::sveno@beckhoff.com::53cafdbe-b8d1-4324-88ab-c0e8cad74849" providerId="AD" clId="Web-{16C33381-8658-4318-A5E3-9A086B63D216}" dt="2023-03-29T13:39:57.970" v="36" actId="20577"/>
          <ac:spMkLst>
            <pc:docMk/>
            <pc:sldMk cId="980476926" sldId="6238"/>
            <ac:spMk id="6" creationId="{4D73E65B-0E35-B22B-4A63-A4353545EDFE}"/>
          </ac:spMkLst>
        </pc:spChg>
        <pc:picChg chg="mod">
          <ac:chgData name="Sven Oberschmidt" userId="S::sveno@beckhoff.com::53cafdbe-b8d1-4324-88ab-c0e8cad74849" providerId="AD" clId="Web-{16C33381-8658-4318-A5E3-9A086B63D216}" dt="2023-03-29T13:42:08.082" v="87" actId="1076"/>
          <ac:picMkLst>
            <pc:docMk/>
            <pc:sldMk cId="980476926" sldId="6238"/>
            <ac:picMk id="5" creationId="{FD2D307D-A8A6-4827-99BA-57DADF8DEB45}"/>
          </ac:picMkLst>
        </pc:picChg>
      </pc:sldChg>
    </pc:docChg>
  </pc:docChgLst>
  <pc:docChgLst>
    <pc:chgData name="Pascal Dresselhaus" userId="S::pascald@beckhoff.com::1c16bc4a-7e43-46ae-ba9d-1919734bd925" providerId="AD" clId="Web-{24732F4F-B97D-49D2-92FB-8A898E2F680A}"/>
    <pc:docChg chg="addSld delSld modSld">
      <pc:chgData name="Pascal Dresselhaus" userId="S::pascald@beckhoff.com::1c16bc4a-7e43-46ae-ba9d-1919734bd925" providerId="AD" clId="Web-{24732F4F-B97D-49D2-92FB-8A898E2F680A}" dt="2023-10-24T07:25:41.850" v="3"/>
      <pc:docMkLst>
        <pc:docMk/>
      </pc:docMkLst>
      <pc:sldChg chg="addSp delSp modSp">
        <pc:chgData name="Pascal Dresselhaus" userId="S::pascald@beckhoff.com::1c16bc4a-7e43-46ae-ba9d-1919734bd925" providerId="AD" clId="Web-{24732F4F-B97D-49D2-92FB-8A898E2F680A}" dt="2023-10-24T07:25:20.067" v="1"/>
        <pc:sldMkLst>
          <pc:docMk/>
          <pc:sldMk cId="135660193" sldId="6032"/>
        </pc:sldMkLst>
        <pc:picChg chg="add del mod">
          <ac:chgData name="Pascal Dresselhaus" userId="S::pascald@beckhoff.com::1c16bc4a-7e43-46ae-ba9d-1919734bd925" providerId="AD" clId="Web-{24732F4F-B97D-49D2-92FB-8A898E2F680A}" dt="2023-10-24T07:25:20.067" v="1"/>
          <ac:picMkLst>
            <pc:docMk/>
            <pc:sldMk cId="135660193" sldId="6032"/>
            <ac:picMk id="4" creationId="{1273BB3E-F60E-F174-498B-DD33C835AD08}"/>
          </ac:picMkLst>
        </pc:picChg>
      </pc:sldChg>
      <pc:sldChg chg="del">
        <pc:chgData name="Pascal Dresselhaus" userId="S::pascald@beckhoff.com::1c16bc4a-7e43-46ae-ba9d-1919734bd925" providerId="AD" clId="Web-{24732F4F-B97D-49D2-92FB-8A898E2F680A}" dt="2023-10-24T07:25:41.850" v="3"/>
        <pc:sldMkLst>
          <pc:docMk/>
          <pc:sldMk cId="2237285833" sldId="6033"/>
        </pc:sldMkLst>
      </pc:sldChg>
      <pc:sldChg chg="add">
        <pc:chgData name="Pascal Dresselhaus" userId="S::pascald@beckhoff.com::1c16bc4a-7e43-46ae-ba9d-1919734bd925" providerId="AD" clId="Web-{24732F4F-B97D-49D2-92FB-8A898E2F680A}" dt="2023-10-24T07:25:35.646" v="2"/>
        <pc:sldMkLst>
          <pc:docMk/>
          <pc:sldMk cId="2436233344" sldId="2145708604"/>
        </pc:sldMkLst>
      </pc:sldChg>
      <pc:sldMasterChg chg="addSldLayout">
        <pc:chgData name="Pascal Dresselhaus" userId="S::pascald@beckhoff.com::1c16bc4a-7e43-46ae-ba9d-1919734bd925" providerId="AD" clId="Web-{24732F4F-B97D-49D2-92FB-8A898E2F680A}" dt="2023-10-24T07:25:35.646" v="2"/>
        <pc:sldMasterMkLst>
          <pc:docMk/>
          <pc:sldMasterMk cId="980308538" sldId="2147483886"/>
        </pc:sldMasterMkLst>
        <pc:sldLayoutChg chg="add">
          <pc:chgData name="Pascal Dresselhaus" userId="S::pascald@beckhoff.com::1c16bc4a-7e43-46ae-ba9d-1919734bd925" providerId="AD" clId="Web-{24732F4F-B97D-49D2-92FB-8A898E2F680A}" dt="2023-10-24T07:25:35.646" v="2"/>
          <pc:sldLayoutMkLst>
            <pc:docMk/>
            <pc:sldMasterMk cId="980308538" sldId="2147483886"/>
            <pc:sldLayoutMk cId="1904974950" sldId="2147483976"/>
          </pc:sldLayoutMkLst>
        </pc:sldLayoutChg>
        <pc:sldLayoutChg chg="add">
          <pc:chgData name="Pascal Dresselhaus" userId="S::pascald@beckhoff.com::1c16bc4a-7e43-46ae-ba9d-1919734bd925" providerId="AD" clId="Web-{24732F4F-B97D-49D2-92FB-8A898E2F680A}" dt="2023-10-24T07:25:35.646" v="2"/>
          <pc:sldLayoutMkLst>
            <pc:docMk/>
            <pc:sldMasterMk cId="980308538" sldId="2147483886"/>
            <pc:sldLayoutMk cId="1432342556" sldId="2147483977"/>
          </pc:sldLayoutMkLst>
        </pc:sldLayoutChg>
      </pc:sldMasterChg>
    </pc:docChg>
  </pc:docChgLst>
  <pc:docChgLst>
    <pc:chgData name="Béla Höfig" userId="S::belah@beckhoff.com::bd58cc63-6808-4878-90d3-9fdc69ca6e94" providerId="AD" clId="Web-{50FB6341-F970-4952-8767-0CCD5E81766C}"/>
    <pc:docChg chg="modSld">
      <pc:chgData name="Béla Höfig" userId="S::belah@beckhoff.com::bd58cc63-6808-4878-90d3-9fdc69ca6e94" providerId="AD" clId="Web-{50FB6341-F970-4952-8767-0CCD5E81766C}" dt="2022-05-19T10:16:14.855" v="1" actId="20577"/>
      <pc:docMkLst>
        <pc:docMk/>
      </pc:docMkLst>
      <pc:sldChg chg="modSp">
        <pc:chgData name="Béla Höfig" userId="S::belah@beckhoff.com::bd58cc63-6808-4878-90d3-9fdc69ca6e94" providerId="AD" clId="Web-{50FB6341-F970-4952-8767-0CCD5E81766C}" dt="2022-05-19T10:16:14.855" v="1" actId="20577"/>
        <pc:sldMkLst>
          <pc:docMk/>
          <pc:sldMk cId="2330093059" sldId="5939"/>
        </pc:sldMkLst>
        <pc:spChg chg="mod">
          <ac:chgData name="Béla Höfig" userId="S::belah@beckhoff.com::bd58cc63-6808-4878-90d3-9fdc69ca6e94" providerId="AD" clId="Web-{50FB6341-F970-4952-8767-0CCD5E81766C}" dt="2022-05-19T10:16:14.855" v="1" actId="20577"/>
          <ac:spMkLst>
            <pc:docMk/>
            <pc:sldMk cId="2330093059" sldId="5939"/>
            <ac:spMk id="4" creationId="{387351ED-BC5E-4875-B050-8347774F4544}"/>
          </ac:spMkLst>
        </pc:spChg>
      </pc:sldChg>
    </pc:docChg>
  </pc:docChgLst>
  <pc:docChgLst>
    <pc:chgData name="Sven Oberschmidt" userId="S::sveno@beckhoff.com::53cafdbe-b8d1-4324-88ab-c0e8cad74849" providerId="AD" clId="Web-{2FB93531-75A9-4ABD-8AE1-52DA08F462EA}"/>
    <pc:docChg chg="addSld modSld">
      <pc:chgData name="Sven Oberschmidt" userId="S::sveno@beckhoff.com::53cafdbe-b8d1-4324-88ab-c0e8cad74849" providerId="AD" clId="Web-{2FB93531-75A9-4ABD-8AE1-52DA08F462EA}" dt="2023-10-24T19:47:51.641" v="2" actId="20577"/>
      <pc:docMkLst>
        <pc:docMk/>
      </pc:docMkLst>
      <pc:sldChg chg="modSp">
        <pc:chgData name="Sven Oberschmidt" userId="S::sveno@beckhoff.com::53cafdbe-b8d1-4324-88ab-c0e8cad74849" providerId="AD" clId="Web-{2FB93531-75A9-4ABD-8AE1-52DA08F462EA}" dt="2023-10-24T19:47:51.641" v="2" actId="20577"/>
        <pc:sldMkLst>
          <pc:docMk/>
          <pc:sldMk cId="1249555458" sldId="2145708589"/>
        </pc:sldMkLst>
        <pc:spChg chg="mod">
          <ac:chgData name="Sven Oberschmidt" userId="S::sveno@beckhoff.com::53cafdbe-b8d1-4324-88ab-c0e8cad74849" providerId="AD" clId="Web-{2FB93531-75A9-4ABD-8AE1-52DA08F462EA}" dt="2023-10-24T19:47:51.641" v="2" actId="20577"/>
          <ac:spMkLst>
            <pc:docMk/>
            <pc:sldMk cId="1249555458" sldId="2145708589"/>
            <ac:spMk id="5" creationId="{00000000-0000-0000-0000-000000000000}"/>
          </ac:spMkLst>
        </pc:spChg>
      </pc:sldChg>
      <pc:sldChg chg="add replId">
        <pc:chgData name="Sven Oberschmidt" userId="S::sveno@beckhoff.com::53cafdbe-b8d1-4324-88ab-c0e8cad74849" providerId="AD" clId="Web-{2FB93531-75A9-4ABD-8AE1-52DA08F462EA}" dt="2023-10-24T19:47:25.734" v="0"/>
        <pc:sldMkLst>
          <pc:docMk/>
          <pc:sldMk cId="1704601051" sldId="2145708640"/>
        </pc:sldMkLst>
      </pc:sldChg>
    </pc:docChg>
  </pc:docChgLst>
  <pc:docChgLst>
    <pc:chgData name="Sven Goldstein" userId="S::sveng@beckhoff.com::babdfc5e-2a88-4cb8-aa06-b1f58bab90b5" providerId="AD" clId="Web-{631F5150-69B9-43F6-88E6-F1095914AA12}"/>
    <pc:docChg chg="modSld">
      <pc:chgData name="Sven Goldstein" userId="S::sveng@beckhoff.com::babdfc5e-2a88-4cb8-aa06-b1f58bab90b5" providerId="AD" clId="Web-{631F5150-69B9-43F6-88E6-F1095914AA12}" dt="2023-03-23T12:10:00.211" v="60" actId="20577"/>
      <pc:docMkLst>
        <pc:docMk/>
      </pc:docMkLst>
      <pc:sldChg chg="addSp delSp modSp">
        <pc:chgData name="Sven Goldstein" userId="S::sveng@beckhoff.com::babdfc5e-2a88-4cb8-aa06-b1f58bab90b5" providerId="AD" clId="Web-{631F5150-69B9-43F6-88E6-F1095914AA12}" dt="2023-03-23T12:10:00.211" v="60" actId="20577"/>
        <pc:sldMkLst>
          <pc:docMk/>
          <pc:sldMk cId="3354979482" sldId="6189"/>
        </pc:sldMkLst>
        <pc:spChg chg="add mod">
          <ac:chgData name="Sven Goldstein" userId="S::sveng@beckhoff.com::babdfc5e-2a88-4cb8-aa06-b1f58bab90b5" providerId="AD" clId="Web-{631F5150-69B9-43F6-88E6-F1095914AA12}" dt="2023-03-23T12:08:00.363" v="29" actId="1076"/>
          <ac:spMkLst>
            <pc:docMk/>
            <pc:sldMk cId="3354979482" sldId="6189"/>
            <ac:spMk id="4" creationId="{DE792C4A-2E84-883C-5563-0E6813E2CD2B}"/>
          </ac:spMkLst>
        </pc:spChg>
        <pc:spChg chg="mod">
          <ac:chgData name="Sven Goldstein" userId="S::sveng@beckhoff.com::babdfc5e-2a88-4cb8-aa06-b1f58bab90b5" providerId="AD" clId="Web-{631F5150-69B9-43F6-88E6-F1095914AA12}" dt="2023-03-23T12:08:52.756" v="37" actId="1076"/>
          <ac:spMkLst>
            <pc:docMk/>
            <pc:sldMk cId="3354979482" sldId="6189"/>
            <ac:spMk id="10" creationId="{042316F6-C2C5-82F0-22B5-A89A4BB3B25B}"/>
          </ac:spMkLst>
        </pc:spChg>
        <pc:spChg chg="add mod">
          <ac:chgData name="Sven Goldstein" userId="S::sveng@beckhoff.com::babdfc5e-2a88-4cb8-aa06-b1f58bab90b5" providerId="AD" clId="Web-{631F5150-69B9-43F6-88E6-F1095914AA12}" dt="2023-03-23T12:09:20.975" v="59" actId="20577"/>
          <ac:spMkLst>
            <pc:docMk/>
            <pc:sldMk cId="3354979482" sldId="6189"/>
            <ac:spMk id="11" creationId="{8ABD94A1-3B1F-B117-2ADF-AB6FAC0AF718}"/>
          </ac:spMkLst>
        </pc:spChg>
        <pc:spChg chg="mod">
          <ac:chgData name="Sven Goldstein" userId="S::sveng@beckhoff.com::babdfc5e-2a88-4cb8-aa06-b1f58bab90b5" providerId="AD" clId="Web-{631F5150-69B9-43F6-88E6-F1095914AA12}" dt="2023-03-23T12:08:28.317" v="35"/>
          <ac:spMkLst>
            <pc:docMk/>
            <pc:sldMk cId="3354979482" sldId="6189"/>
            <ac:spMk id="23" creationId="{F3EFBFB0-0036-D4D4-AC33-5AE9C41765A0}"/>
          </ac:spMkLst>
        </pc:spChg>
        <pc:spChg chg="mod">
          <ac:chgData name="Sven Goldstein" userId="S::sveng@beckhoff.com::babdfc5e-2a88-4cb8-aa06-b1f58bab90b5" providerId="AD" clId="Web-{631F5150-69B9-43F6-88E6-F1095914AA12}" dt="2023-03-23T12:07:47.035" v="24" actId="1076"/>
          <ac:spMkLst>
            <pc:docMk/>
            <pc:sldMk cId="3354979482" sldId="6189"/>
            <ac:spMk id="28" creationId="{610C9A42-C542-C3CF-769B-74C519B6ED0A}"/>
          </ac:spMkLst>
        </pc:spChg>
        <pc:spChg chg="del">
          <ac:chgData name="Sven Goldstein" userId="S::sveng@beckhoff.com::babdfc5e-2a88-4cb8-aa06-b1f58bab90b5" providerId="AD" clId="Web-{631F5150-69B9-43F6-88E6-F1095914AA12}" dt="2023-03-23T12:07:25.815" v="21"/>
          <ac:spMkLst>
            <pc:docMk/>
            <pc:sldMk cId="3354979482" sldId="6189"/>
            <ac:spMk id="30" creationId="{6A3650BE-5970-7A1D-9765-A2A63CE3F434}"/>
          </ac:spMkLst>
        </pc:spChg>
        <pc:spChg chg="mod">
          <ac:chgData name="Sven Goldstein" userId="S::sveng@beckhoff.com::babdfc5e-2a88-4cb8-aa06-b1f58bab90b5" providerId="AD" clId="Web-{631F5150-69B9-43F6-88E6-F1095914AA12}" dt="2023-03-23T12:07:44.878" v="23" actId="1076"/>
          <ac:spMkLst>
            <pc:docMk/>
            <pc:sldMk cId="3354979482" sldId="6189"/>
            <ac:spMk id="31" creationId="{12B83F03-23B0-9274-6F39-8AD168A712C4}"/>
          </ac:spMkLst>
        </pc:spChg>
        <pc:spChg chg="mod">
          <ac:chgData name="Sven Goldstein" userId="S::sveng@beckhoff.com::babdfc5e-2a88-4cb8-aa06-b1f58bab90b5" providerId="AD" clId="Web-{631F5150-69B9-43F6-88E6-F1095914AA12}" dt="2023-03-23T12:08:08.364" v="30" actId="1076"/>
          <ac:spMkLst>
            <pc:docMk/>
            <pc:sldMk cId="3354979482" sldId="6189"/>
            <ac:spMk id="32" creationId="{AAEB742F-588A-62D7-09B0-8E86573BE08D}"/>
          </ac:spMkLst>
        </pc:spChg>
        <pc:spChg chg="mod">
          <ac:chgData name="Sven Goldstein" userId="S::sveng@beckhoff.com::babdfc5e-2a88-4cb8-aa06-b1f58bab90b5" providerId="AD" clId="Web-{631F5150-69B9-43F6-88E6-F1095914AA12}" dt="2023-03-23T12:10:00.211" v="60" actId="20577"/>
          <ac:spMkLst>
            <pc:docMk/>
            <pc:sldMk cId="3354979482" sldId="6189"/>
            <ac:spMk id="33" creationId="{AF59B495-5258-AD7D-54B1-A5266B6C6B21}"/>
          </ac:spMkLst>
        </pc:spChg>
        <pc:cxnChg chg="add mod">
          <ac:chgData name="Sven Goldstein" userId="S::sveng@beckhoff.com::babdfc5e-2a88-4cb8-aa06-b1f58bab90b5" providerId="AD" clId="Web-{631F5150-69B9-43F6-88E6-F1095914AA12}" dt="2023-03-23T12:08:57.975" v="40" actId="1076"/>
          <ac:cxnSpMkLst>
            <pc:docMk/>
            <pc:sldMk cId="3354979482" sldId="6189"/>
            <ac:cxnSpMk id="8" creationId="{81D1A77C-FBDD-F1B8-9592-289D0163C507}"/>
          </ac:cxnSpMkLst>
        </pc:cxnChg>
        <pc:cxnChg chg="mod">
          <ac:chgData name="Sven Goldstein" userId="S::sveng@beckhoff.com::babdfc5e-2a88-4cb8-aa06-b1f58bab90b5" providerId="AD" clId="Web-{631F5150-69B9-43F6-88E6-F1095914AA12}" dt="2023-03-23T12:08:52.740" v="36" actId="1076"/>
          <ac:cxnSpMkLst>
            <pc:docMk/>
            <pc:sldMk cId="3354979482" sldId="6189"/>
            <ac:cxnSpMk id="9" creationId="{DBE00071-4970-C52F-CB14-8095259411B6}"/>
          </ac:cxnSpMkLst>
        </pc:cxnChg>
        <pc:cxnChg chg="del">
          <ac:chgData name="Sven Goldstein" userId="S::sveng@beckhoff.com::babdfc5e-2a88-4cb8-aa06-b1f58bab90b5" providerId="AD" clId="Web-{631F5150-69B9-43F6-88E6-F1095914AA12}" dt="2023-03-23T12:07:25.815" v="22"/>
          <ac:cxnSpMkLst>
            <pc:docMk/>
            <pc:sldMk cId="3354979482" sldId="6189"/>
            <ac:cxnSpMk id="29" creationId="{3B42FEDC-F1F3-C301-1188-D89107B7F7FF}"/>
          </ac:cxnSpMkLst>
        </pc:cxnChg>
        <pc:cxnChg chg="mod">
          <ac:chgData name="Sven Goldstein" userId="S::sveng@beckhoff.com::babdfc5e-2a88-4cb8-aa06-b1f58bab90b5" providerId="AD" clId="Web-{631F5150-69B9-43F6-88E6-F1095914AA12}" dt="2023-03-23T12:08:20.286" v="34" actId="1076"/>
          <ac:cxnSpMkLst>
            <pc:docMk/>
            <pc:sldMk cId="3354979482" sldId="6189"/>
            <ac:cxnSpMk id="34" creationId="{AA9BCCE3-652C-20D6-D73A-59A163A4F2E1}"/>
          </ac:cxnSpMkLst>
        </pc:cxnChg>
      </pc:sldChg>
    </pc:docChg>
  </pc:docChgLst>
  <pc:docChgLst>
    <pc:chgData name="Nicolas Camargo Torres" userId="S::nicolasc@beckhoff.com::45dc002d-c917-43dc-bfa6-40e490b83994" providerId="AD" clId="Web-{B66978E5-6A42-4531-AF9B-05E3010E5160}"/>
    <pc:docChg chg="modSld">
      <pc:chgData name="Nicolas Camargo Torres" userId="S::nicolasc@beckhoff.com::45dc002d-c917-43dc-bfa6-40e490b83994" providerId="AD" clId="Web-{B66978E5-6A42-4531-AF9B-05E3010E5160}" dt="2023-03-28T08:17:25.069" v="33"/>
      <pc:docMkLst>
        <pc:docMk/>
      </pc:docMkLst>
      <pc:sldChg chg="modSp">
        <pc:chgData name="Nicolas Camargo Torres" userId="S::nicolasc@beckhoff.com::45dc002d-c917-43dc-bfa6-40e490b83994" providerId="AD" clId="Web-{B66978E5-6A42-4531-AF9B-05E3010E5160}" dt="2023-03-28T08:17:25.069" v="33"/>
        <pc:sldMkLst>
          <pc:docMk/>
          <pc:sldMk cId="4005353035" sldId="6184"/>
        </pc:sldMkLst>
        <pc:graphicFrameChg chg="mod modGraphic">
          <ac:chgData name="Nicolas Camargo Torres" userId="S::nicolasc@beckhoff.com::45dc002d-c917-43dc-bfa6-40e490b83994" providerId="AD" clId="Web-{B66978E5-6A42-4531-AF9B-05E3010E5160}" dt="2023-03-28T08:17:25.069" v="33"/>
          <ac:graphicFrameMkLst>
            <pc:docMk/>
            <pc:sldMk cId="4005353035" sldId="6184"/>
            <ac:graphicFrameMk id="4" creationId="{D806BC20-A28F-A043-2871-8B47ED814654}"/>
          </ac:graphicFrameMkLst>
        </pc:graphicFrameChg>
      </pc:sldChg>
    </pc:docChg>
  </pc:docChgLst>
  <pc:docChgLst>
    <pc:chgData name="Jannis Doppmeier" userId="S::jannisd@beckhoff.com::506e086a-f476-4c62-8efb-5cac96889db1" providerId="AD" clId="Web-{EE4BF0B9-E38F-74C8-E21E-27B7318A3BA1}"/>
    <pc:docChg chg="addSld delSld modSld">
      <pc:chgData name="Jannis Doppmeier" userId="S::jannisd@beckhoff.com::506e086a-f476-4c62-8efb-5cac96889db1" providerId="AD" clId="Web-{EE4BF0B9-E38F-74C8-E21E-27B7318A3BA1}" dt="2023-10-25T12:56:36.358" v="171" actId="20577"/>
      <pc:docMkLst>
        <pc:docMk/>
      </pc:docMkLst>
      <pc:sldChg chg="del">
        <pc:chgData name="Jannis Doppmeier" userId="S::jannisd@beckhoff.com::506e086a-f476-4c62-8efb-5cac96889db1" providerId="AD" clId="Web-{EE4BF0B9-E38F-74C8-E21E-27B7318A3BA1}" dt="2023-10-25T12:49:25.467" v="132"/>
        <pc:sldMkLst>
          <pc:docMk/>
          <pc:sldMk cId="2821974546" sldId="2145708574"/>
        </pc:sldMkLst>
      </pc:sldChg>
      <pc:sldChg chg="del">
        <pc:chgData name="Jannis Doppmeier" userId="S::jannisd@beckhoff.com::506e086a-f476-4c62-8efb-5cac96889db1" providerId="AD" clId="Web-{EE4BF0B9-E38F-74C8-E21E-27B7318A3BA1}" dt="2023-10-25T12:25:29.118" v="20"/>
        <pc:sldMkLst>
          <pc:docMk/>
          <pc:sldMk cId="3071488044" sldId="2145708575"/>
        </pc:sldMkLst>
      </pc:sldChg>
      <pc:sldChg chg="del">
        <pc:chgData name="Jannis Doppmeier" userId="S::jannisd@beckhoff.com::506e086a-f476-4c62-8efb-5cac96889db1" providerId="AD" clId="Web-{EE4BF0B9-E38F-74C8-E21E-27B7318A3BA1}" dt="2023-10-25T12:26:27.135" v="37"/>
        <pc:sldMkLst>
          <pc:docMk/>
          <pc:sldMk cId="412687989" sldId="2145708576"/>
        </pc:sldMkLst>
      </pc:sldChg>
      <pc:sldChg chg="del">
        <pc:chgData name="Jannis Doppmeier" userId="S::jannisd@beckhoff.com::506e086a-f476-4c62-8efb-5cac96889db1" providerId="AD" clId="Web-{EE4BF0B9-E38F-74C8-E21E-27B7318A3BA1}" dt="2023-10-25T12:27:38.685" v="42"/>
        <pc:sldMkLst>
          <pc:docMk/>
          <pc:sldMk cId="891119447" sldId="2145708577"/>
        </pc:sldMkLst>
      </pc:sldChg>
      <pc:sldChg chg="del">
        <pc:chgData name="Jannis Doppmeier" userId="S::jannisd@beckhoff.com::506e086a-f476-4c62-8efb-5cac96889db1" providerId="AD" clId="Web-{EE4BF0B9-E38F-74C8-E21E-27B7318A3BA1}" dt="2023-10-25T10:53:57.039" v="14"/>
        <pc:sldMkLst>
          <pc:docMk/>
          <pc:sldMk cId="1019984563" sldId="2145708578"/>
        </pc:sldMkLst>
      </pc:sldChg>
      <pc:sldChg chg="del">
        <pc:chgData name="Jannis Doppmeier" userId="S::jannisd@beckhoff.com::506e086a-f476-4c62-8efb-5cac96889db1" providerId="AD" clId="Web-{EE4BF0B9-E38F-74C8-E21E-27B7318A3BA1}" dt="2023-10-25T10:55:54.562" v="16"/>
        <pc:sldMkLst>
          <pc:docMk/>
          <pc:sldMk cId="117841374" sldId="2145708579"/>
        </pc:sldMkLst>
      </pc:sldChg>
      <pc:sldChg chg="del">
        <pc:chgData name="Jannis Doppmeier" userId="S::jannisd@beckhoff.com::506e086a-f476-4c62-8efb-5cac96889db1" providerId="AD" clId="Web-{EE4BF0B9-E38F-74C8-E21E-27B7318A3BA1}" dt="2023-10-25T10:49:11.631" v="1"/>
        <pc:sldMkLst>
          <pc:docMk/>
          <pc:sldMk cId="908462400" sldId="2145708581"/>
        </pc:sldMkLst>
      </pc:sldChg>
      <pc:sldChg chg="del">
        <pc:chgData name="Jannis Doppmeier" userId="S::jannisd@beckhoff.com::506e086a-f476-4c62-8efb-5cac96889db1" providerId="AD" clId="Web-{EE4BF0B9-E38F-74C8-E21E-27B7318A3BA1}" dt="2023-10-25T10:50:06.853" v="5"/>
        <pc:sldMkLst>
          <pc:docMk/>
          <pc:sldMk cId="501069559" sldId="2145708582"/>
        </pc:sldMkLst>
      </pc:sldChg>
      <pc:sldChg chg="add">
        <pc:chgData name="Jannis Doppmeier" userId="S::jannisd@beckhoff.com::506e086a-f476-4c62-8efb-5cac96889db1" providerId="AD" clId="Web-{EE4BF0B9-E38F-74C8-E21E-27B7318A3BA1}" dt="2023-10-25T10:49:01.021" v="0"/>
        <pc:sldMkLst>
          <pc:docMk/>
          <pc:sldMk cId="550252442" sldId="2145708653"/>
        </pc:sldMkLst>
      </pc:sldChg>
      <pc:sldChg chg="addSp delSp modSp add mod modClrScheme chgLayout">
        <pc:chgData name="Jannis Doppmeier" userId="S::jannisd@beckhoff.com::506e086a-f476-4c62-8efb-5cac96889db1" providerId="AD" clId="Web-{EE4BF0B9-E38F-74C8-E21E-27B7318A3BA1}" dt="2023-10-25T12:33:21.385" v="68" actId="1076"/>
        <pc:sldMkLst>
          <pc:docMk/>
          <pc:sldMk cId="355158810" sldId="2145708654"/>
        </pc:sldMkLst>
        <pc:spChg chg="mod">
          <ac:chgData name="Jannis Doppmeier" userId="S::jannisd@beckhoff.com::506e086a-f476-4c62-8efb-5cac96889db1" providerId="AD" clId="Web-{EE4BF0B9-E38F-74C8-E21E-27B7318A3BA1}" dt="2023-10-25T12:32:41.040" v="63"/>
          <ac:spMkLst>
            <pc:docMk/>
            <pc:sldMk cId="355158810" sldId="2145708654"/>
            <ac:spMk id="2" creationId="{A05CEFFE-E0BC-7818-F984-1AFB8F67B055}"/>
          </ac:spMkLst>
        </pc:spChg>
        <pc:spChg chg="mod">
          <ac:chgData name="Jannis Doppmeier" userId="S::jannisd@beckhoff.com::506e086a-f476-4c62-8efb-5cac96889db1" providerId="AD" clId="Web-{EE4BF0B9-E38F-74C8-E21E-27B7318A3BA1}" dt="2023-10-25T12:32:41.040" v="63"/>
          <ac:spMkLst>
            <pc:docMk/>
            <pc:sldMk cId="355158810" sldId="2145708654"/>
            <ac:spMk id="3" creationId="{677B9EA4-C3BB-162C-6F1D-2C1023C3834E}"/>
          </ac:spMkLst>
        </pc:spChg>
        <pc:spChg chg="del">
          <ac:chgData name="Jannis Doppmeier" userId="S::jannisd@beckhoff.com::506e086a-f476-4c62-8efb-5cac96889db1" providerId="AD" clId="Web-{EE4BF0B9-E38F-74C8-E21E-27B7318A3BA1}" dt="2023-10-25T12:29:57.784" v="45"/>
          <ac:spMkLst>
            <pc:docMk/>
            <pc:sldMk cId="355158810" sldId="2145708654"/>
            <ac:spMk id="6" creationId="{4AD46CAF-98D3-8F61-8625-0E47E10C4E51}"/>
          </ac:spMkLst>
        </pc:spChg>
        <pc:spChg chg="add del mod">
          <ac:chgData name="Jannis Doppmeier" userId="S::jannisd@beckhoff.com::506e086a-f476-4c62-8efb-5cac96889db1" providerId="AD" clId="Web-{EE4BF0B9-E38F-74C8-E21E-27B7318A3BA1}" dt="2023-10-25T12:30:43.676" v="48"/>
          <ac:spMkLst>
            <pc:docMk/>
            <pc:sldMk cId="355158810" sldId="2145708654"/>
            <ac:spMk id="8" creationId="{9A02D298-9379-C718-562F-01AB3C294FCF}"/>
          </ac:spMkLst>
        </pc:spChg>
        <pc:picChg chg="add del mod ord">
          <ac:chgData name="Jannis Doppmeier" userId="S::jannisd@beckhoff.com::506e086a-f476-4c62-8efb-5cac96889db1" providerId="AD" clId="Web-{EE4BF0B9-E38F-74C8-E21E-27B7318A3BA1}" dt="2023-10-25T12:30:06.972" v="47"/>
          <ac:picMkLst>
            <pc:docMk/>
            <pc:sldMk cId="355158810" sldId="2145708654"/>
            <ac:picMk id="4" creationId="{B58B6FC1-29E0-0CA3-B834-58237AA9E9BF}"/>
          </ac:picMkLst>
        </pc:picChg>
        <pc:picChg chg="del">
          <ac:chgData name="Jannis Doppmeier" userId="S::jannisd@beckhoff.com::506e086a-f476-4c62-8efb-5cac96889db1" providerId="AD" clId="Web-{EE4BF0B9-E38F-74C8-E21E-27B7318A3BA1}" dt="2023-10-25T12:29:55.956" v="44"/>
          <ac:picMkLst>
            <pc:docMk/>
            <pc:sldMk cId="355158810" sldId="2145708654"/>
            <ac:picMk id="7" creationId="{7CA6F1B0-752F-D009-8CD2-E423FF97244E}"/>
          </ac:picMkLst>
        </pc:picChg>
        <pc:picChg chg="add mod ord modCrop">
          <ac:chgData name="Jannis Doppmeier" userId="S::jannisd@beckhoff.com::506e086a-f476-4c62-8efb-5cac96889db1" providerId="AD" clId="Web-{EE4BF0B9-E38F-74C8-E21E-27B7318A3BA1}" dt="2023-10-25T12:33:21.385" v="68" actId="1076"/>
          <ac:picMkLst>
            <pc:docMk/>
            <pc:sldMk cId="355158810" sldId="2145708654"/>
            <ac:picMk id="9" creationId="{6A1FFED4-4881-7EB6-B62E-C62CF6F93715}"/>
          </ac:picMkLst>
        </pc:picChg>
      </pc:sldChg>
      <pc:sldChg chg="add del">
        <pc:chgData name="Jannis Doppmeier" userId="S::jannisd@beckhoff.com::506e086a-f476-4c62-8efb-5cac96889db1" providerId="AD" clId="Web-{EE4BF0B9-E38F-74C8-E21E-27B7318A3BA1}" dt="2023-10-25T10:49:37.086" v="3"/>
        <pc:sldMkLst>
          <pc:docMk/>
          <pc:sldMk cId="1946476549" sldId="2145708654"/>
        </pc:sldMkLst>
      </pc:sldChg>
      <pc:sldChg chg="add del">
        <pc:chgData name="Jannis Doppmeier" userId="S::jannisd@beckhoff.com::506e086a-f476-4c62-8efb-5cac96889db1" providerId="AD" clId="Web-{EE4BF0B9-E38F-74C8-E21E-27B7318A3BA1}" dt="2023-10-25T10:51:49.953" v="7"/>
        <pc:sldMkLst>
          <pc:docMk/>
          <pc:sldMk cId="1760841875" sldId="2145708655"/>
        </pc:sldMkLst>
      </pc:sldChg>
      <pc:sldChg chg="add del">
        <pc:chgData name="Jannis Doppmeier" userId="S::jannisd@beckhoff.com::506e086a-f476-4c62-8efb-5cac96889db1" providerId="AD" clId="Web-{EE4BF0B9-E38F-74C8-E21E-27B7318A3BA1}" dt="2023-10-25T10:52:03.095" v="9"/>
        <pc:sldMkLst>
          <pc:docMk/>
          <pc:sldMk cId="2844000415" sldId="2145708655"/>
        </pc:sldMkLst>
      </pc:sldChg>
      <pc:sldChg chg="modSp add">
        <pc:chgData name="Jannis Doppmeier" userId="S::jannisd@beckhoff.com::506e086a-f476-4c62-8efb-5cac96889db1" providerId="AD" clId="Web-{EE4BF0B9-E38F-74C8-E21E-27B7318A3BA1}" dt="2023-10-25T12:53:11.444" v="133" actId="14100"/>
        <pc:sldMkLst>
          <pc:docMk/>
          <pc:sldMk cId="3240894230" sldId="2145708655"/>
        </pc:sldMkLst>
        <pc:spChg chg="mod">
          <ac:chgData name="Jannis Doppmeier" userId="S::jannisd@beckhoff.com::506e086a-f476-4c62-8efb-5cac96889db1" providerId="AD" clId="Web-{EE4BF0B9-E38F-74C8-E21E-27B7318A3BA1}" dt="2023-10-25T10:59:41.232" v="18" actId="20577"/>
          <ac:spMkLst>
            <pc:docMk/>
            <pc:sldMk cId="3240894230" sldId="2145708655"/>
            <ac:spMk id="7" creationId="{C43F181B-263C-55B7-B8D5-43D65DE2D9DE}"/>
          </ac:spMkLst>
        </pc:spChg>
        <pc:spChg chg="mod">
          <ac:chgData name="Jannis Doppmeier" userId="S::jannisd@beckhoff.com::506e086a-f476-4c62-8efb-5cac96889db1" providerId="AD" clId="Web-{EE4BF0B9-E38F-74C8-E21E-27B7318A3BA1}" dt="2023-10-25T12:53:11.444" v="133" actId="14100"/>
          <ac:spMkLst>
            <pc:docMk/>
            <pc:sldMk cId="3240894230" sldId="2145708655"/>
            <ac:spMk id="9" creationId="{0DD2BB06-A555-32C0-FCB9-E9DF10CEA6F7}"/>
          </ac:spMkLst>
        </pc:spChg>
      </pc:sldChg>
      <pc:sldChg chg="delSp modSp add replId">
        <pc:chgData name="Jannis Doppmeier" userId="S::jannisd@beckhoff.com::506e086a-f476-4c62-8efb-5cac96889db1" providerId="AD" clId="Web-{EE4BF0B9-E38F-74C8-E21E-27B7318A3BA1}" dt="2023-10-25T12:56:36.358" v="171" actId="20577"/>
        <pc:sldMkLst>
          <pc:docMk/>
          <pc:sldMk cId="3796911857" sldId="2145708656"/>
        </pc:sldMkLst>
        <pc:spChg chg="mod">
          <ac:chgData name="Jannis Doppmeier" userId="S::jannisd@beckhoff.com::506e086a-f476-4c62-8efb-5cac96889db1" providerId="AD" clId="Web-{EE4BF0B9-E38F-74C8-E21E-27B7318A3BA1}" dt="2023-10-25T12:56:36.358" v="171" actId="20577"/>
          <ac:spMkLst>
            <pc:docMk/>
            <pc:sldMk cId="3796911857" sldId="2145708656"/>
            <ac:spMk id="7" creationId="{C43F181B-263C-55B7-B8D5-43D65DE2D9DE}"/>
          </ac:spMkLst>
        </pc:spChg>
        <pc:spChg chg="del mod">
          <ac:chgData name="Jannis Doppmeier" userId="S::jannisd@beckhoff.com::506e086a-f476-4c62-8efb-5cac96889db1" providerId="AD" clId="Web-{EE4BF0B9-E38F-74C8-E21E-27B7318A3BA1}" dt="2023-10-25T12:54:50.510" v="144"/>
          <ac:spMkLst>
            <pc:docMk/>
            <pc:sldMk cId="3796911857" sldId="2145708656"/>
            <ac:spMk id="9" creationId="{0DD2BB06-A555-32C0-FCB9-E9DF10CEA6F7}"/>
          </ac:spMkLst>
        </pc:spChg>
        <pc:picChg chg="mod modCrop">
          <ac:chgData name="Jannis Doppmeier" userId="S::jannisd@beckhoff.com::506e086a-f476-4c62-8efb-5cac96889db1" providerId="AD" clId="Web-{EE4BF0B9-E38F-74C8-E21E-27B7318A3BA1}" dt="2023-10-25T12:55:42.184" v="153" actId="1076"/>
          <ac:picMkLst>
            <pc:docMk/>
            <pc:sldMk cId="3796911857" sldId="2145708656"/>
            <ac:picMk id="6" creationId="{115E5DEA-1AAF-51C4-1A1F-CCFC61374C76}"/>
          </ac:picMkLst>
        </pc:picChg>
      </pc:sldChg>
      <pc:sldChg chg="add">
        <pc:chgData name="Jannis Doppmeier" userId="S::jannisd@beckhoff.com::506e086a-f476-4c62-8efb-5cac96889db1" providerId="AD" clId="Web-{EE4BF0B9-E38F-74C8-E21E-27B7318A3BA1}" dt="2023-10-25T10:55:49.952" v="15"/>
        <pc:sldMkLst>
          <pc:docMk/>
          <pc:sldMk cId="782086140" sldId="2145708657"/>
        </pc:sldMkLst>
      </pc:sldChg>
      <pc:sldChg chg="delSp modSp add">
        <pc:chgData name="Jannis Doppmeier" userId="S::jannisd@beckhoff.com::506e086a-f476-4c62-8efb-5cac96889db1" providerId="AD" clId="Web-{EE4BF0B9-E38F-74C8-E21E-27B7318A3BA1}" dt="2023-10-25T12:25:40.149" v="28"/>
        <pc:sldMkLst>
          <pc:docMk/>
          <pc:sldMk cId="1531430668" sldId="2145708658"/>
        </pc:sldMkLst>
        <pc:spChg chg="del">
          <ac:chgData name="Jannis Doppmeier" userId="S::jannisd@beckhoff.com::506e086a-f476-4c62-8efb-5cac96889db1" providerId="AD" clId="Web-{EE4BF0B9-E38F-74C8-E21E-27B7318A3BA1}" dt="2023-10-25T12:25:32.993" v="21"/>
          <ac:spMkLst>
            <pc:docMk/>
            <pc:sldMk cId="1531430668" sldId="2145708658"/>
            <ac:spMk id="5" creationId="{53B6D8DE-2914-F619-CBA8-EC920C65E26C}"/>
          </ac:spMkLst>
        </pc:spChg>
        <pc:spChg chg="del">
          <ac:chgData name="Jannis Doppmeier" userId="S::jannisd@beckhoff.com::506e086a-f476-4c62-8efb-5cac96889db1" providerId="AD" clId="Web-{EE4BF0B9-E38F-74C8-E21E-27B7318A3BA1}" dt="2023-10-25T12:25:40.149" v="26"/>
          <ac:spMkLst>
            <pc:docMk/>
            <pc:sldMk cId="1531430668" sldId="2145708658"/>
            <ac:spMk id="31" creationId="{AF3C55B3-F1D2-84F0-9370-641B97EB58FD}"/>
          </ac:spMkLst>
        </pc:spChg>
        <pc:spChg chg="del">
          <ac:chgData name="Jannis Doppmeier" userId="S::jannisd@beckhoff.com::506e086a-f476-4c62-8efb-5cac96889db1" providerId="AD" clId="Web-{EE4BF0B9-E38F-74C8-E21E-27B7318A3BA1}" dt="2023-10-25T12:25:40.149" v="27"/>
          <ac:spMkLst>
            <pc:docMk/>
            <pc:sldMk cId="1531430668" sldId="2145708658"/>
            <ac:spMk id="43" creationId="{99B1503E-9F9B-086B-B1D1-23C44595AC75}"/>
          </ac:spMkLst>
        </pc:spChg>
        <pc:spChg chg="del">
          <ac:chgData name="Jannis Doppmeier" userId="S::jannisd@beckhoff.com::506e086a-f476-4c62-8efb-5cac96889db1" providerId="AD" clId="Web-{EE4BF0B9-E38F-74C8-E21E-27B7318A3BA1}" dt="2023-10-25T12:25:37.774" v="24"/>
          <ac:spMkLst>
            <pc:docMk/>
            <pc:sldMk cId="1531430668" sldId="2145708658"/>
            <ac:spMk id="48" creationId="{1D347714-C1B8-B7ED-FC1E-8E3FD836161C}"/>
          </ac:spMkLst>
        </pc:spChg>
        <pc:spChg chg="del">
          <ac:chgData name="Jannis Doppmeier" userId="S::jannisd@beckhoff.com::506e086a-f476-4c62-8efb-5cac96889db1" providerId="AD" clId="Web-{EE4BF0B9-E38F-74C8-E21E-27B7318A3BA1}" dt="2023-10-25T12:25:40.149" v="28"/>
          <ac:spMkLst>
            <pc:docMk/>
            <pc:sldMk cId="1531430668" sldId="2145708658"/>
            <ac:spMk id="54" creationId="{5CECCAC6-E660-A19B-73C0-C121F3D76EFD}"/>
          </ac:spMkLst>
        </pc:spChg>
        <pc:spChg chg="del">
          <ac:chgData name="Jannis Doppmeier" userId="S::jannisd@beckhoff.com::506e086a-f476-4c62-8efb-5cac96889db1" providerId="AD" clId="Web-{EE4BF0B9-E38F-74C8-E21E-27B7318A3BA1}" dt="2023-10-25T12:25:40.149" v="25"/>
          <ac:spMkLst>
            <pc:docMk/>
            <pc:sldMk cId="1531430668" sldId="2145708658"/>
            <ac:spMk id="55" creationId="{4C66BA6D-5A22-45A3-984C-0A8ED888A070}"/>
          </ac:spMkLst>
        </pc:spChg>
        <pc:cxnChg chg="del">
          <ac:chgData name="Jannis Doppmeier" userId="S::jannisd@beckhoff.com::506e086a-f476-4c62-8efb-5cac96889db1" providerId="AD" clId="Web-{EE4BF0B9-E38F-74C8-E21E-27B7318A3BA1}" dt="2023-10-25T12:25:35.337" v="23"/>
          <ac:cxnSpMkLst>
            <pc:docMk/>
            <pc:sldMk cId="1531430668" sldId="2145708658"/>
            <ac:cxnSpMk id="11" creationId="{221B2D6D-0BE0-089C-4C9B-FD415A2687B5}"/>
          </ac:cxnSpMkLst>
        </pc:cxnChg>
        <pc:cxnChg chg="del mod">
          <ac:chgData name="Jannis Doppmeier" userId="S::jannisd@beckhoff.com::506e086a-f476-4c62-8efb-5cac96889db1" providerId="AD" clId="Web-{EE4BF0B9-E38F-74C8-E21E-27B7318A3BA1}" dt="2023-10-25T12:25:34.055" v="22"/>
          <ac:cxnSpMkLst>
            <pc:docMk/>
            <pc:sldMk cId="1531430668" sldId="2145708658"/>
            <ac:cxnSpMk id="14" creationId="{BED981EC-5098-C92D-D5AC-691AC79BBA62}"/>
          </ac:cxnSpMkLst>
        </pc:cxnChg>
      </pc:sldChg>
      <pc:sldChg chg="delSp add addAnim">
        <pc:chgData name="Jannis Doppmeier" userId="S::jannisd@beckhoff.com::506e086a-f476-4c62-8efb-5cac96889db1" providerId="AD" clId="Web-{EE4BF0B9-E38F-74C8-E21E-27B7318A3BA1}" dt="2023-10-25T12:26:14.213" v="36"/>
        <pc:sldMkLst>
          <pc:docMk/>
          <pc:sldMk cId="604914858" sldId="2145708659"/>
        </pc:sldMkLst>
        <pc:spChg chg="del">
          <ac:chgData name="Jannis Doppmeier" userId="S::jannisd@beckhoff.com::506e086a-f476-4c62-8efb-5cac96889db1" providerId="AD" clId="Web-{EE4BF0B9-E38F-74C8-E21E-27B7318A3BA1}" dt="2023-10-25T12:26:03.619" v="31"/>
          <ac:spMkLst>
            <pc:docMk/>
            <pc:sldMk cId="604914858" sldId="2145708659"/>
            <ac:spMk id="31" creationId="{AF3C55B3-F1D2-84F0-9370-641B97EB58FD}"/>
          </ac:spMkLst>
        </pc:spChg>
        <pc:spChg chg="del">
          <ac:chgData name="Jannis Doppmeier" userId="S::jannisd@beckhoff.com::506e086a-f476-4c62-8efb-5cac96889db1" providerId="AD" clId="Web-{EE4BF0B9-E38F-74C8-E21E-27B7318A3BA1}" dt="2023-10-25T12:26:03.619" v="32"/>
          <ac:spMkLst>
            <pc:docMk/>
            <pc:sldMk cId="604914858" sldId="2145708659"/>
            <ac:spMk id="43" creationId="{99B1503E-9F9B-086B-B1D1-23C44595AC75}"/>
          </ac:spMkLst>
        </pc:spChg>
        <pc:spChg chg="del">
          <ac:chgData name="Jannis Doppmeier" userId="S::jannisd@beckhoff.com::506e086a-f476-4c62-8efb-5cac96889db1" providerId="AD" clId="Web-{EE4BF0B9-E38F-74C8-E21E-27B7318A3BA1}" dt="2023-10-25T12:26:05.916" v="35"/>
          <ac:spMkLst>
            <pc:docMk/>
            <pc:sldMk cId="604914858" sldId="2145708659"/>
            <ac:spMk id="48" creationId="{1D347714-C1B8-B7ED-FC1E-8E3FD836161C}"/>
          </ac:spMkLst>
        </pc:spChg>
        <pc:spChg chg="del">
          <ac:chgData name="Jannis Doppmeier" userId="S::jannisd@beckhoff.com::506e086a-f476-4c62-8efb-5cac96889db1" providerId="AD" clId="Web-{EE4BF0B9-E38F-74C8-E21E-27B7318A3BA1}" dt="2023-10-25T12:26:03.619" v="33"/>
          <ac:spMkLst>
            <pc:docMk/>
            <pc:sldMk cId="604914858" sldId="2145708659"/>
            <ac:spMk id="54" creationId="{5CECCAC6-E660-A19B-73C0-C121F3D76EFD}"/>
          </ac:spMkLst>
        </pc:spChg>
        <pc:spChg chg="del">
          <ac:chgData name="Jannis Doppmeier" userId="S::jannisd@beckhoff.com::506e086a-f476-4c62-8efb-5cac96889db1" providerId="AD" clId="Web-{EE4BF0B9-E38F-74C8-E21E-27B7318A3BA1}" dt="2023-10-25T12:26:03.619" v="30"/>
          <ac:spMkLst>
            <pc:docMk/>
            <pc:sldMk cId="604914858" sldId="2145708659"/>
            <ac:spMk id="55" creationId="{4C66BA6D-5A22-45A3-984C-0A8ED888A070}"/>
          </ac:spMkLst>
        </pc:spChg>
        <pc:cxnChg chg="del">
          <ac:chgData name="Jannis Doppmeier" userId="S::jannisd@beckhoff.com::506e086a-f476-4c62-8efb-5cac96889db1" providerId="AD" clId="Web-{EE4BF0B9-E38F-74C8-E21E-27B7318A3BA1}" dt="2023-10-25T12:26:04.650" v="34"/>
          <ac:cxnSpMkLst>
            <pc:docMk/>
            <pc:sldMk cId="604914858" sldId="2145708659"/>
            <ac:cxnSpMk id="11" creationId="{221B2D6D-0BE0-089C-4C9B-FD415A2687B5}"/>
          </ac:cxnSpMkLst>
        </pc:cxnChg>
      </pc:sldChg>
      <pc:sldChg chg="modSp add addAnim">
        <pc:chgData name="Jannis Doppmeier" userId="S::jannisd@beckhoff.com::506e086a-f476-4c62-8efb-5cac96889db1" providerId="AD" clId="Web-{EE4BF0B9-E38F-74C8-E21E-27B7318A3BA1}" dt="2023-10-25T12:27:12.793" v="41" actId="20577"/>
        <pc:sldMkLst>
          <pc:docMk/>
          <pc:sldMk cId="812126062" sldId="2145708660"/>
        </pc:sldMkLst>
        <pc:spChg chg="mod">
          <ac:chgData name="Jannis Doppmeier" userId="S::jannisd@beckhoff.com::506e086a-f476-4c62-8efb-5cac96889db1" providerId="AD" clId="Web-{EE4BF0B9-E38F-74C8-E21E-27B7318A3BA1}" dt="2023-10-25T12:27:12.793" v="41" actId="20577"/>
          <ac:spMkLst>
            <pc:docMk/>
            <pc:sldMk cId="812126062" sldId="2145708660"/>
            <ac:spMk id="43" creationId="{99B1503E-9F9B-086B-B1D1-23C44595AC75}"/>
          </ac:spMkLst>
        </pc:spChg>
      </pc:sldChg>
      <pc:sldChg chg="addSp delSp modSp add replId">
        <pc:chgData name="Jannis Doppmeier" userId="S::jannisd@beckhoff.com::506e086a-f476-4c62-8efb-5cac96889db1" providerId="AD" clId="Web-{EE4BF0B9-E38F-74C8-E21E-27B7318A3BA1}" dt="2023-10-25T12:47:28.525" v="130" actId="1076"/>
        <pc:sldMkLst>
          <pc:docMk/>
          <pc:sldMk cId="395475064" sldId="2145708661"/>
        </pc:sldMkLst>
        <pc:spChg chg="add del mod">
          <ac:chgData name="Jannis Doppmeier" userId="S::jannisd@beckhoff.com::506e086a-f476-4c62-8efb-5cac96889db1" providerId="AD" clId="Web-{EE4BF0B9-E38F-74C8-E21E-27B7318A3BA1}" dt="2023-10-25T12:42:55.062" v="89"/>
          <ac:spMkLst>
            <pc:docMk/>
            <pc:sldMk cId="395475064" sldId="2145708661"/>
            <ac:spMk id="6" creationId="{2D6343CA-4B27-711F-388A-71F4E0061A07}"/>
          </ac:spMkLst>
        </pc:spChg>
        <pc:spChg chg="add del mod">
          <ac:chgData name="Jannis Doppmeier" userId="S::jannisd@beckhoff.com::506e086a-f476-4c62-8efb-5cac96889db1" providerId="AD" clId="Web-{EE4BF0B9-E38F-74C8-E21E-27B7318A3BA1}" dt="2023-10-25T12:47:15.290" v="126"/>
          <ac:spMkLst>
            <pc:docMk/>
            <pc:sldMk cId="395475064" sldId="2145708661"/>
            <ac:spMk id="8" creationId="{429CD1F0-8FC8-77D4-1068-BF4E7C4A59AC}"/>
          </ac:spMkLst>
        </pc:spChg>
        <pc:spChg chg="del">
          <ac:chgData name="Jannis Doppmeier" userId="S::jannisd@beckhoff.com::506e086a-f476-4c62-8efb-5cac96889db1" providerId="AD" clId="Web-{EE4BF0B9-E38F-74C8-E21E-27B7318A3BA1}" dt="2023-10-25T12:43:36.220" v="95"/>
          <ac:spMkLst>
            <pc:docMk/>
            <pc:sldMk cId="395475064" sldId="2145708661"/>
            <ac:spMk id="14" creationId="{201DCDB9-7249-FEB9-ECC1-9E3D1BD633B0}"/>
          </ac:spMkLst>
        </pc:spChg>
        <pc:spChg chg="mod">
          <ac:chgData name="Jannis Doppmeier" userId="S::jannisd@beckhoff.com::506e086a-f476-4c62-8efb-5cac96889db1" providerId="AD" clId="Web-{EE4BF0B9-E38F-74C8-E21E-27B7318A3BA1}" dt="2023-10-25T12:43:06.172" v="90" actId="1076"/>
          <ac:spMkLst>
            <pc:docMk/>
            <pc:sldMk cId="395475064" sldId="2145708661"/>
            <ac:spMk id="17" creationId="{EC32C19A-049C-A7F8-D13B-A531727329B2}"/>
          </ac:spMkLst>
        </pc:spChg>
        <pc:spChg chg="del mod">
          <ac:chgData name="Jannis Doppmeier" userId="S::jannisd@beckhoff.com::506e086a-f476-4c62-8efb-5cac96889db1" providerId="AD" clId="Web-{EE4BF0B9-E38F-74C8-E21E-27B7318A3BA1}" dt="2023-10-25T12:47:17.822" v="128"/>
          <ac:spMkLst>
            <pc:docMk/>
            <pc:sldMk cId="395475064" sldId="2145708661"/>
            <ac:spMk id="33" creationId="{8005C95D-A051-F50C-6F4A-2AD00730EAE4}"/>
          </ac:spMkLst>
        </pc:spChg>
        <pc:spChg chg="del mod">
          <ac:chgData name="Jannis Doppmeier" userId="S::jannisd@beckhoff.com::506e086a-f476-4c62-8efb-5cac96889db1" providerId="AD" clId="Web-{EE4BF0B9-E38F-74C8-E21E-27B7318A3BA1}" dt="2023-10-25T12:43:33.767" v="93"/>
          <ac:spMkLst>
            <pc:docMk/>
            <pc:sldMk cId="395475064" sldId="2145708661"/>
            <ac:spMk id="39" creationId="{EC211EFA-9F80-0B1D-F79E-38306FBC26C3}"/>
          </ac:spMkLst>
        </pc:spChg>
        <pc:spChg chg="mod">
          <ac:chgData name="Jannis Doppmeier" userId="S::jannisd@beckhoff.com::506e086a-f476-4c62-8efb-5cac96889db1" providerId="AD" clId="Web-{EE4BF0B9-E38F-74C8-E21E-27B7318A3BA1}" dt="2023-10-25T12:47:28.525" v="130" actId="1076"/>
          <ac:spMkLst>
            <pc:docMk/>
            <pc:sldMk cId="395475064" sldId="2145708661"/>
            <ac:spMk id="65" creationId="{34F5B0C1-1588-CF5E-C0A6-C6140D805C08}"/>
          </ac:spMkLst>
        </pc:spChg>
        <pc:spChg chg="del mod">
          <ac:chgData name="Jannis Doppmeier" userId="S::jannisd@beckhoff.com::506e086a-f476-4c62-8efb-5cac96889db1" providerId="AD" clId="Web-{EE4BF0B9-E38F-74C8-E21E-27B7318A3BA1}" dt="2023-10-25T12:47:16.056" v="127"/>
          <ac:spMkLst>
            <pc:docMk/>
            <pc:sldMk cId="395475064" sldId="2145708661"/>
            <ac:spMk id="66" creationId="{AB16265B-A2EC-C787-7C03-03841995B539}"/>
          </ac:spMkLst>
        </pc:spChg>
        <pc:spChg chg="del">
          <ac:chgData name="Jannis Doppmeier" userId="S::jannisd@beckhoff.com::506e086a-f476-4c62-8efb-5cac96889db1" providerId="AD" clId="Web-{EE4BF0B9-E38F-74C8-E21E-27B7318A3BA1}" dt="2023-10-25T12:41:49.591" v="76"/>
          <ac:spMkLst>
            <pc:docMk/>
            <pc:sldMk cId="395475064" sldId="2145708661"/>
            <ac:spMk id="67" creationId="{A8698BE1-A0CC-D1EA-2500-098FD035F82F}"/>
          </ac:spMkLst>
        </pc:spChg>
        <pc:grpChg chg="del">
          <ac:chgData name="Jannis Doppmeier" userId="S::jannisd@beckhoff.com::506e086a-f476-4c62-8efb-5cac96889db1" providerId="AD" clId="Web-{EE4BF0B9-E38F-74C8-E21E-27B7318A3BA1}" dt="2023-10-25T12:40:45.854" v="70"/>
          <ac:grpSpMkLst>
            <pc:docMk/>
            <pc:sldMk cId="395475064" sldId="2145708661"/>
            <ac:grpSpMk id="26" creationId="{D55335E9-460F-E454-AFEE-866DFE205AE9}"/>
          </ac:grpSpMkLst>
        </pc:grpChg>
        <pc:grpChg chg="del mod">
          <ac:chgData name="Jannis Doppmeier" userId="S::jannisd@beckhoff.com::506e086a-f476-4c62-8efb-5cac96889db1" providerId="AD" clId="Web-{EE4BF0B9-E38F-74C8-E21E-27B7318A3BA1}" dt="2023-10-25T12:41:47.560" v="75"/>
          <ac:grpSpMkLst>
            <pc:docMk/>
            <pc:sldMk cId="395475064" sldId="2145708661"/>
            <ac:grpSpMk id="32" creationId="{5271A1C4-3ADC-F873-8E91-35C793A6B65B}"/>
          </ac:grpSpMkLst>
        </pc:grpChg>
        <pc:grpChg chg="del">
          <ac:chgData name="Jannis Doppmeier" userId="S::jannisd@beckhoff.com::506e086a-f476-4c62-8efb-5cac96889db1" providerId="AD" clId="Web-{EE4BF0B9-E38F-74C8-E21E-27B7318A3BA1}" dt="2023-10-25T12:41:40.684" v="73"/>
          <ac:grpSpMkLst>
            <pc:docMk/>
            <pc:sldMk cId="395475064" sldId="2145708661"/>
            <ac:grpSpMk id="44" creationId="{D8D43F82-D2E0-6E8D-03AF-6560700F7D7A}"/>
          </ac:grpSpMkLst>
        </pc:grpChg>
        <pc:picChg chg="add mod">
          <ac:chgData name="Jannis Doppmeier" userId="S::jannisd@beckhoff.com::506e086a-f476-4c62-8efb-5cac96889db1" providerId="AD" clId="Web-{EE4BF0B9-E38F-74C8-E21E-27B7318A3BA1}" dt="2023-10-25T12:47:23.306" v="129" actId="1076"/>
          <ac:picMkLst>
            <pc:docMk/>
            <pc:sldMk cId="395475064" sldId="2145708661"/>
            <ac:picMk id="2" creationId="{B928ACB3-D491-6F25-5F8C-FB79790FC6E7}"/>
          </ac:picMkLst>
        </pc:picChg>
        <pc:picChg chg="mod modCrop">
          <ac:chgData name="Jannis Doppmeier" userId="S::jannisd@beckhoff.com::506e086a-f476-4c62-8efb-5cac96889db1" providerId="AD" clId="Web-{EE4BF0B9-E38F-74C8-E21E-27B7318A3BA1}" dt="2023-10-25T12:45:50.162" v="106"/>
          <ac:picMkLst>
            <pc:docMk/>
            <pc:sldMk cId="395475064" sldId="2145708661"/>
            <ac:picMk id="5" creationId="{987E7DAA-A3DB-8781-FE9C-98F716CE8F0F}"/>
          </ac:picMkLst>
        </pc:picChg>
        <pc:picChg chg="del">
          <ac:chgData name="Jannis Doppmeier" userId="S::jannisd@beckhoff.com::506e086a-f476-4c62-8efb-5cac96889db1" providerId="AD" clId="Web-{EE4BF0B9-E38F-74C8-E21E-27B7318A3BA1}" dt="2023-10-25T12:43:35.345" v="94"/>
          <ac:picMkLst>
            <pc:docMk/>
            <pc:sldMk cId="395475064" sldId="2145708661"/>
            <ac:picMk id="12" creationId="{1C9EA61D-F19C-FFF2-2562-1A8E08124601}"/>
          </ac:picMkLst>
        </pc:picChg>
        <pc:cxnChg chg="add del mod">
          <ac:chgData name="Jannis Doppmeier" userId="S::jannisd@beckhoff.com::506e086a-f476-4c62-8efb-5cac96889db1" providerId="AD" clId="Web-{EE4BF0B9-E38F-74C8-E21E-27B7318A3BA1}" dt="2023-10-25T12:42:45.437" v="86"/>
          <ac:cxnSpMkLst>
            <pc:docMk/>
            <pc:sldMk cId="395475064" sldId="2145708661"/>
            <ac:cxnSpMk id="7" creationId="{7D216B60-C0C9-2D7B-BBC8-EF47B51EC7D8}"/>
          </ac:cxnSpMkLst>
        </pc:cxnChg>
        <pc:cxnChg chg="del mod">
          <ac:chgData name="Jannis Doppmeier" userId="S::jannisd@beckhoff.com::506e086a-f476-4c62-8efb-5cac96889db1" providerId="AD" clId="Web-{EE4BF0B9-E38F-74C8-E21E-27B7318A3BA1}" dt="2023-10-25T12:43:37.079" v="96"/>
          <ac:cxnSpMkLst>
            <pc:docMk/>
            <pc:sldMk cId="395475064" sldId="2145708661"/>
            <ac:cxnSpMk id="28" creationId="{35F51FB5-BD0B-46B8-68C3-FBDB16A51B2A}"/>
          </ac:cxnSpMkLst>
        </pc:cxnChg>
      </pc:sldChg>
      <pc:sldChg chg="add">
        <pc:chgData name="Jannis Doppmeier" userId="S::jannisd@beckhoff.com::506e086a-f476-4c62-8efb-5cac96889db1" providerId="AD" clId="Web-{EE4BF0B9-E38F-74C8-E21E-27B7318A3BA1}" dt="2023-10-25T12:49:08.326" v="131"/>
        <pc:sldMkLst>
          <pc:docMk/>
          <pc:sldMk cId="787214810" sldId="2145708662"/>
        </pc:sldMkLst>
      </pc:sldChg>
    </pc:docChg>
  </pc:docChgLst>
  <pc:docChgLst>
    <pc:chgData name="Tim Hildebrandt" userId="S::timh@beckhoff.com::1ca0f3ef-fb97-4a80-bd27-743eb4d32cc9" providerId="AD" clId="Web-{02AB8AD4-7E66-4F8E-A810-11E1834008FF}"/>
    <pc:docChg chg="modSld">
      <pc:chgData name="Tim Hildebrandt" userId="S::timh@beckhoff.com::1ca0f3ef-fb97-4a80-bd27-743eb4d32cc9" providerId="AD" clId="Web-{02AB8AD4-7E66-4F8E-A810-11E1834008FF}" dt="2023-03-30T13:43:36.748" v="58" actId="20577"/>
      <pc:docMkLst>
        <pc:docMk/>
      </pc:docMkLst>
      <pc:sldChg chg="modSp">
        <pc:chgData name="Tim Hildebrandt" userId="S::timh@beckhoff.com::1ca0f3ef-fb97-4a80-bd27-743eb4d32cc9" providerId="AD" clId="Web-{02AB8AD4-7E66-4F8E-A810-11E1834008FF}" dt="2023-03-30T13:42:28.352" v="34" actId="20577"/>
        <pc:sldMkLst>
          <pc:docMk/>
          <pc:sldMk cId="3703222604" sldId="6179"/>
        </pc:sldMkLst>
        <pc:spChg chg="mod">
          <ac:chgData name="Tim Hildebrandt" userId="S::timh@beckhoff.com::1ca0f3ef-fb97-4a80-bd27-743eb4d32cc9" providerId="AD" clId="Web-{02AB8AD4-7E66-4F8E-A810-11E1834008FF}" dt="2023-03-30T13:42:28.352" v="34" actId="20577"/>
          <ac:spMkLst>
            <pc:docMk/>
            <pc:sldMk cId="3703222604" sldId="6179"/>
            <ac:spMk id="5" creationId="{00000000-0000-0000-0000-000000000000}"/>
          </ac:spMkLst>
        </pc:spChg>
      </pc:sldChg>
      <pc:sldChg chg="addSp delSp modSp">
        <pc:chgData name="Tim Hildebrandt" userId="S::timh@beckhoff.com::1ca0f3ef-fb97-4a80-bd27-743eb4d32cc9" providerId="AD" clId="Web-{02AB8AD4-7E66-4F8E-A810-11E1834008FF}" dt="2023-03-30T13:39:42.356" v="20" actId="20577"/>
        <pc:sldMkLst>
          <pc:docMk/>
          <pc:sldMk cId="940521188" sldId="6231"/>
        </pc:sldMkLst>
        <pc:spChg chg="mod">
          <ac:chgData name="Tim Hildebrandt" userId="S::timh@beckhoff.com::1ca0f3ef-fb97-4a80-bd27-743eb4d32cc9" providerId="AD" clId="Web-{02AB8AD4-7E66-4F8E-A810-11E1834008FF}" dt="2023-03-30T13:39:42.356" v="20" actId="20577"/>
          <ac:spMkLst>
            <pc:docMk/>
            <pc:sldMk cId="940521188" sldId="6231"/>
            <ac:spMk id="2" creationId="{464D6CBC-EA07-47F4-9119-6F630769223F}"/>
          </ac:spMkLst>
        </pc:spChg>
        <pc:spChg chg="del">
          <ac:chgData name="Tim Hildebrandt" userId="S::timh@beckhoff.com::1ca0f3ef-fb97-4a80-bd27-743eb4d32cc9" providerId="AD" clId="Web-{02AB8AD4-7E66-4F8E-A810-11E1834008FF}" dt="2023-03-30T13:36:56.516" v="0"/>
          <ac:spMkLst>
            <pc:docMk/>
            <pc:sldMk cId="940521188" sldId="6231"/>
            <ac:spMk id="4" creationId="{F5615AC9-61A8-872F-7995-6322A12E8A0F}"/>
          </ac:spMkLst>
        </pc:spChg>
        <pc:picChg chg="add mod">
          <ac:chgData name="Tim Hildebrandt" userId="S::timh@beckhoff.com::1ca0f3ef-fb97-4a80-bd27-743eb4d32cc9" providerId="AD" clId="Web-{02AB8AD4-7E66-4F8E-A810-11E1834008FF}" dt="2023-03-30T13:37:07.126" v="4" actId="1076"/>
          <ac:picMkLst>
            <pc:docMk/>
            <pc:sldMk cId="940521188" sldId="6231"/>
            <ac:picMk id="5" creationId="{F5FD068C-7C44-D43A-7ABE-3E95A874B725}"/>
          </ac:picMkLst>
        </pc:picChg>
        <pc:picChg chg="add mod">
          <ac:chgData name="Tim Hildebrandt" userId="S::timh@beckhoff.com::1ca0f3ef-fb97-4a80-bd27-743eb4d32cc9" providerId="AD" clId="Web-{02AB8AD4-7E66-4F8E-A810-11E1834008FF}" dt="2023-03-30T13:39:04.806" v="7" actId="14100"/>
          <ac:picMkLst>
            <pc:docMk/>
            <pc:sldMk cId="940521188" sldId="6231"/>
            <ac:picMk id="6" creationId="{D6222EF5-C3DF-0F2A-9B27-520BA13456A8}"/>
          </ac:picMkLst>
        </pc:picChg>
      </pc:sldChg>
      <pc:sldChg chg="modSp">
        <pc:chgData name="Tim Hildebrandt" userId="S::timh@beckhoff.com::1ca0f3ef-fb97-4a80-bd27-743eb4d32cc9" providerId="AD" clId="Web-{02AB8AD4-7E66-4F8E-A810-11E1834008FF}" dt="2023-03-30T13:40:37.735" v="31" actId="20577"/>
        <pc:sldMkLst>
          <pc:docMk/>
          <pc:sldMk cId="3344931116" sldId="6238"/>
        </pc:sldMkLst>
        <pc:spChg chg="mod">
          <ac:chgData name="Tim Hildebrandt" userId="S::timh@beckhoff.com::1ca0f3ef-fb97-4a80-bd27-743eb4d32cc9" providerId="AD" clId="Web-{02AB8AD4-7E66-4F8E-A810-11E1834008FF}" dt="2023-03-30T13:40:37.735" v="31" actId="20577"/>
          <ac:spMkLst>
            <pc:docMk/>
            <pc:sldMk cId="3344931116" sldId="6238"/>
            <ac:spMk id="3" creationId="{C53E0881-649B-42BA-9C29-3F090384D111}"/>
          </ac:spMkLst>
        </pc:spChg>
      </pc:sldChg>
      <pc:sldChg chg="modSp">
        <pc:chgData name="Tim Hildebrandt" userId="S::timh@beckhoff.com::1ca0f3ef-fb97-4a80-bd27-743eb4d32cc9" providerId="AD" clId="Web-{02AB8AD4-7E66-4F8E-A810-11E1834008FF}" dt="2023-03-30T13:42:37.181" v="37" actId="20577"/>
        <pc:sldMkLst>
          <pc:docMk/>
          <pc:sldMk cId="153393351" sldId="6239"/>
        </pc:sldMkLst>
        <pc:spChg chg="mod">
          <ac:chgData name="Tim Hildebrandt" userId="S::timh@beckhoff.com::1ca0f3ef-fb97-4a80-bd27-743eb4d32cc9" providerId="AD" clId="Web-{02AB8AD4-7E66-4F8E-A810-11E1834008FF}" dt="2023-03-30T13:42:37.181" v="37" actId="20577"/>
          <ac:spMkLst>
            <pc:docMk/>
            <pc:sldMk cId="153393351" sldId="6239"/>
            <ac:spMk id="5" creationId="{00000000-0000-0000-0000-000000000000}"/>
          </ac:spMkLst>
        </pc:spChg>
      </pc:sldChg>
      <pc:sldChg chg="modSp">
        <pc:chgData name="Tim Hildebrandt" userId="S::timh@beckhoff.com::1ca0f3ef-fb97-4a80-bd27-743eb4d32cc9" providerId="AD" clId="Web-{02AB8AD4-7E66-4F8E-A810-11E1834008FF}" dt="2023-03-30T13:42:49.354" v="40" actId="20577"/>
        <pc:sldMkLst>
          <pc:docMk/>
          <pc:sldMk cId="2698340036" sldId="6240"/>
        </pc:sldMkLst>
        <pc:spChg chg="mod">
          <ac:chgData name="Tim Hildebrandt" userId="S::timh@beckhoff.com::1ca0f3ef-fb97-4a80-bd27-743eb4d32cc9" providerId="AD" clId="Web-{02AB8AD4-7E66-4F8E-A810-11E1834008FF}" dt="2023-03-30T13:42:49.354" v="40" actId="20577"/>
          <ac:spMkLst>
            <pc:docMk/>
            <pc:sldMk cId="2698340036" sldId="6240"/>
            <ac:spMk id="5" creationId="{00000000-0000-0000-0000-000000000000}"/>
          </ac:spMkLst>
        </pc:spChg>
      </pc:sldChg>
      <pc:sldChg chg="modSp">
        <pc:chgData name="Tim Hildebrandt" userId="S::timh@beckhoff.com::1ca0f3ef-fb97-4a80-bd27-743eb4d32cc9" providerId="AD" clId="Web-{02AB8AD4-7E66-4F8E-A810-11E1834008FF}" dt="2023-03-30T13:42:54.182" v="43" actId="20577"/>
        <pc:sldMkLst>
          <pc:docMk/>
          <pc:sldMk cId="2679101776" sldId="6241"/>
        </pc:sldMkLst>
        <pc:spChg chg="mod">
          <ac:chgData name="Tim Hildebrandt" userId="S::timh@beckhoff.com::1ca0f3ef-fb97-4a80-bd27-743eb4d32cc9" providerId="AD" clId="Web-{02AB8AD4-7E66-4F8E-A810-11E1834008FF}" dt="2023-03-30T13:42:54.182" v="43" actId="20577"/>
          <ac:spMkLst>
            <pc:docMk/>
            <pc:sldMk cId="2679101776" sldId="6241"/>
            <ac:spMk id="5" creationId="{00000000-0000-0000-0000-000000000000}"/>
          </ac:spMkLst>
        </pc:spChg>
      </pc:sldChg>
      <pc:sldChg chg="modSp">
        <pc:chgData name="Tim Hildebrandt" userId="S::timh@beckhoff.com::1ca0f3ef-fb97-4a80-bd27-743eb4d32cc9" providerId="AD" clId="Web-{02AB8AD4-7E66-4F8E-A810-11E1834008FF}" dt="2023-03-30T13:43:00.589" v="46" actId="20577"/>
        <pc:sldMkLst>
          <pc:docMk/>
          <pc:sldMk cId="4014452772" sldId="6242"/>
        </pc:sldMkLst>
        <pc:spChg chg="mod">
          <ac:chgData name="Tim Hildebrandt" userId="S::timh@beckhoff.com::1ca0f3ef-fb97-4a80-bd27-743eb4d32cc9" providerId="AD" clId="Web-{02AB8AD4-7E66-4F8E-A810-11E1834008FF}" dt="2023-03-30T13:43:00.589" v="46" actId="20577"/>
          <ac:spMkLst>
            <pc:docMk/>
            <pc:sldMk cId="4014452772" sldId="6242"/>
            <ac:spMk id="5" creationId="{00000000-0000-0000-0000-000000000000}"/>
          </ac:spMkLst>
        </pc:spChg>
      </pc:sldChg>
      <pc:sldChg chg="modSp">
        <pc:chgData name="Tim Hildebrandt" userId="S::timh@beckhoff.com::1ca0f3ef-fb97-4a80-bd27-743eb4d32cc9" providerId="AD" clId="Web-{02AB8AD4-7E66-4F8E-A810-11E1834008FF}" dt="2023-03-30T13:43:14.230" v="49" actId="20577"/>
        <pc:sldMkLst>
          <pc:docMk/>
          <pc:sldMk cId="577406104" sldId="6243"/>
        </pc:sldMkLst>
        <pc:spChg chg="mod">
          <ac:chgData name="Tim Hildebrandt" userId="S::timh@beckhoff.com::1ca0f3ef-fb97-4a80-bd27-743eb4d32cc9" providerId="AD" clId="Web-{02AB8AD4-7E66-4F8E-A810-11E1834008FF}" dt="2023-03-30T13:43:14.230" v="49" actId="20577"/>
          <ac:spMkLst>
            <pc:docMk/>
            <pc:sldMk cId="577406104" sldId="6243"/>
            <ac:spMk id="5" creationId="{00000000-0000-0000-0000-000000000000}"/>
          </ac:spMkLst>
        </pc:spChg>
      </pc:sldChg>
      <pc:sldChg chg="modSp">
        <pc:chgData name="Tim Hildebrandt" userId="S::timh@beckhoff.com::1ca0f3ef-fb97-4a80-bd27-743eb4d32cc9" providerId="AD" clId="Web-{02AB8AD4-7E66-4F8E-A810-11E1834008FF}" dt="2023-03-30T13:43:22.247" v="52" actId="20577"/>
        <pc:sldMkLst>
          <pc:docMk/>
          <pc:sldMk cId="3666344891" sldId="6244"/>
        </pc:sldMkLst>
        <pc:spChg chg="mod">
          <ac:chgData name="Tim Hildebrandt" userId="S::timh@beckhoff.com::1ca0f3ef-fb97-4a80-bd27-743eb4d32cc9" providerId="AD" clId="Web-{02AB8AD4-7E66-4F8E-A810-11E1834008FF}" dt="2023-03-30T13:43:22.247" v="52" actId="20577"/>
          <ac:spMkLst>
            <pc:docMk/>
            <pc:sldMk cId="3666344891" sldId="6244"/>
            <ac:spMk id="5" creationId="{00000000-0000-0000-0000-000000000000}"/>
          </ac:spMkLst>
        </pc:spChg>
      </pc:sldChg>
      <pc:sldChg chg="modSp">
        <pc:chgData name="Tim Hildebrandt" userId="S::timh@beckhoff.com::1ca0f3ef-fb97-4a80-bd27-743eb4d32cc9" providerId="AD" clId="Web-{02AB8AD4-7E66-4F8E-A810-11E1834008FF}" dt="2023-03-30T13:43:26.232" v="55" actId="20577"/>
        <pc:sldMkLst>
          <pc:docMk/>
          <pc:sldMk cId="1221314742" sldId="6245"/>
        </pc:sldMkLst>
        <pc:spChg chg="mod">
          <ac:chgData name="Tim Hildebrandt" userId="S::timh@beckhoff.com::1ca0f3ef-fb97-4a80-bd27-743eb4d32cc9" providerId="AD" clId="Web-{02AB8AD4-7E66-4F8E-A810-11E1834008FF}" dt="2023-03-30T13:43:26.232" v="55" actId="20577"/>
          <ac:spMkLst>
            <pc:docMk/>
            <pc:sldMk cId="1221314742" sldId="6245"/>
            <ac:spMk id="5" creationId="{00000000-0000-0000-0000-000000000000}"/>
          </ac:spMkLst>
        </pc:spChg>
      </pc:sldChg>
      <pc:sldChg chg="modSp">
        <pc:chgData name="Tim Hildebrandt" userId="S::timh@beckhoff.com::1ca0f3ef-fb97-4a80-bd27-743eb4d32cc9" providerId="AD" clId="Web-{02AB8AD4-7E66-4F8E-A810-11E1834008FF}" dt="2023-03-30T13:43:36.748" v="58" actId="20577"/>
        <pc:sldMkLst>
          <pc:docMk/>
          <pc:sldMk cId="3501542691" sldId="6246"/>
        </pc:sldMkLst>
        <pc:spChg chg="mod">
          <ac:chgData name="Tim Hildebrandt" userId="S::timh@beckhoff.com::1ca0f3ef-fb97-4a80-bd27-743eb4d32cc9" providerId="AD" clId="Web-{02AB8AD4-7E66-4F8E-A810-11E1834008FF}" dt="2023-03-30T13:43:36.748" v="58" actId="20577"/>
          <ac:spMkLst>
            <pc:docMk/>
            <pc:sldMk cId="3501542691" sldId="6246"/>
            <ac:spMk id="5" creationId="{00000000-0000-0000-0000-000000000000}"/>
          </ac:spMkLst>
        </pc:spChg>
      </pc:sldChg>
    </pc:docChg>
  </pc:docChgLst>
  <pc:docChgLst>
    <pc:chgData name="Torsten Förder" userId="c7e7900e-8296-4cd5-a812-5b80994e38c7" providerId="ADAL" clId="{A4FF4076-544A-4412-B462-9C588681B15A}"/>
    <pc:docChg chg="addSld modSld">
      <pc:chgData name="Torsten Förder" userId="c7e7900e-8296-4cd5-a812-5b80994e38c7" providerId="ADAL" clId="{A4FF4076-544A-4412-B462-9C588681B15A}" dt="2023-10-24T13:59:44.321" v="1" actId="404"/>
      <pc:docMkLst>
        <pc:docMk/>
      </pc:docMkLst>
      <pc:sldChg chg="add">
        <pc:chgData name="Torsten Förder" userId="c7e7900e-8296-4cd5-a812-5b80994e38c7" providerId="ADAL" clId="{A4FF4076-544A-4412-B462-9C588681B15A}" dt="2023-10-24T13:56:44.941" v="0"/>
        <pc:sldMkLst>
          <pc:docMk/>
          <pc:sldMk cId="3420096814" sldId="5566"/>
        </pc:sldMkLst>
      </pc:sldChg>
      <pc:sldChg chg="add">
        <pc:chgData name="Torsten Förder" userId="c7e7900e-8296-4cd5-a812-5b80994e38c7" providerId="ADAL" clId="{A4FF4076-544A-4412-B462-9C588681B15A}" dt="2023-10-24T13:56:44.941" v="0"/>
        <pc:sldMkLst>
          <pc:docMk/>
          <pc:sldMk cId="3795212688" sldId="5567"/>
        </pc:sldMkLst>
      </pc:sldChg>
      <pc:sldChg chg="add">
        <pc:chgData name="Torsten Förder" userId="c7e7900e-8296-4cd5-a812-5b80994e38c7" providerId="ADAL" clId="{A4FF4076-544A-4412-B462-9C588681B15A}" dt="2023-10-24T13:56:44.941" v="0"/>
        <pc:sldMkLst>
          <pc:docMk/>
          <pc:sldMk cId="3302270768" sldId="5568"/>
        </pc:sldMkLst>
      </pc:sldChg>
      <pc:sldChg chg="add">
        <pc:chgData name="Torsten Förder" userId="c7e7900e-8296-4cd5-a812-5b80994e38c7" providerId="ADAL" clId="{A4FF4076-544A-4412-B462-9C588681B15A}" dt="2023-10-24T13:56:44.941" v="0"/>
        <pc:sldMkLst>
          <pc:docMk/>
          <pc:sldMk cId="4025154787" sldId="5571"/>
        </pc:sldMkLst>
      </pc:sldChg>
      <pc:sldChg chg="add">
        <pc:chgData name="Torsten Förder" userId="c7e7900e-8296-4cd5-a812-5b80994e38c7" providerId="ADAL" clId="{A4FF4076-544A-4412-B462-9C588681B15A}" dt="2023-10-24T13:56:44.941" v="0"/>
        <pc:sldMkLst>
          <pc:docMk/>
          <pc:sldMk cId="2141136509" sldId="5572"/>
        </pc:sldMkLst>
      </pc:sldChg>
      <pc:sldChg chg="add">
        <pc:chgData name="Torsten Förder" userId="c7e7900e-8296-4cd5-a812-5b80994e38c7" providerId="ADAL" clId="{A4FF4076-544A-4412-B462-9C588681B15A}" dt="2023-10-24T13:56:44.941" v="0"/>
        <pc:sldMkLst>
          <pc:docMk/>
          <pc:sldMk cId="2912843665" sldId="5574"/>
        </pc:sldMkLst>
      </pc:sldChg>
      <pc:sldChg chg="modSp add mod">
        <pc:chgData name="Torsten Förder" userId="c7e7900e-8296-4cd5-a812-5b80994e38c7" providerId="ADAL" clId="{A4FF4076-544A-4412-B462-9C588681B15A}" dt="2023-10-24T13:59:44.321" v="1" actId="404"/>
        <pc:sldMkLst>
          <pc:docMk/>
          <pc:sldMk cId="4283932211" sldId="5575"/>
        </pc:sldMkLst>
        <pc:spChg chg="mod">
          <ac:chgData name="Torsten Förder" userId="c7e7900e-8296-4cd5-a812-5b80994e38c7" providerId="ADAL" clId="{A4FF4076-544A-4412-B462-9C588681B15A}" dt="2023-10-24T13:59:44.321" v="1" actId="404"/>
          <ac:spMkLst>
            <pc:docMk/>
            <pc:sldMk cId="4283932211" sldId="5575"/>
            <ac:spMk id="3" creationId="{35C0C9A2-8B45-F042-C8DC-A3A0A1102794}"/>
          </ac:spMkLst>
        </pc:spChg>
      </pc:sldChg>
      <pc:sldChg chg="add">
        <pc:chgData name="Torsten Förder" userId="c7e7900e-8296-4cd5-a812-5b80994e38c7" providerId="ADAL" clId="{A4FF4076-544A-4412-B462-9C588681B15A}" dt="2023-10-24T13:56:44.941" v="0"/>
        <pc:sldMkLst>
          <pc:docMk/>
          <pc:sldMk cId="2825735799" sldId="5577"/>
        </pc:sldMkLst>
      </pc:sldChg>
      <pc:sldChg chg="add">
        <pc:chgData name="Torsten Förder" userId="c7e7900e-8296-4cd5-a812-5b80994e38c7" providerId="ADAL" clId="{A4FF4076-544A-4412-B462-9C588681B15A}" dt="2023-10-24T13:56:44.941" v="0"/>
        <pc:sldMkLst>
          <pc:docMk/>
          <pc:sldMk cId="2783959117" sldId="5578"/>
        </pc:sldMkLst>
      </pc:sldChg>
      <pc:sldChg chg="add">
        <pc:chgData name="Torsten Förder" userId="c7e7900e-8296-4cd5-a812-5b80994e38c7" providerId="ADAL" clId="{A4FF4076-544A-4412-B462-9C588681B15A}" dt="2023-10-24T13:56:44.941" v="0"/>
        <pc:sldMkLst>
          <pc:docMk/>
          <pc:sldMk cId="3230633562" sldId="5579"/>
        </pc:sldMkLst>
      </pc:sldChg>
    </pc:docChg>
  </pc:docChgLst>
  <pc:docChgLst>
    <pc:chgData name="Brandon Stiffler" userId="13b93694-7fe8-4133-99e3-547ebcebc31d" providerId="ADAL" clId="{735A0FF4-2500-4055-A32C-D10D3628A716}"/>
    <pc:docChg chg="undo custSel addSld delSld modSld sldOrd addSection delSection modSection">
      <pc:chgData name="Brandon Stiffler" userId="13b93694-7fe8-4133-99e3-547ebcebc31d" providerId="ADAL" clId="{735A0FF4-2500-4055-A32C-D10D3628A716}" dt="2023-11-02T15:48:58.752" v="70" actId="17846"/>
      <pc:docMkLst>
        <pc:docMk/>
      </pc:docMkLst>
      <pc:sldChg chg="del">
        <pc:chgData name="Brandon Stiffler" userId="13b93694-7fe8-4133-99e3-547ebcebc31d" providerId="ADAL" clId="{735A0FF4-2500-4055-A32C-D10D3628A716}" dt="2023-11-02T15:44:42.544" v="45" actId="47"/>
        <pc:sldMkLst>
          <pc:docMk/>
          <pc:sldMk cId="4128000922" sldId="528"/>
        </pc:sldMkLst>
      </pc:sldChg>
      <pc:sldChg chg="modNotesTx">
        <pc:chgData name="Brandon Stiffler" userId="13b93694-7fe8-4133-99e3-547ebcebc31d" providerId="ADAL" clId="{735A0FF4-2500-4055-A32C-D10D3628A716}" dt="2023-11-02T15:42:20.894" v="19" actId="6549"/>
        <pc:sldMkLst>
          <pc:docMk/>
          <pc:sldMk cId="2711973639" sldId="5630"/>
        </pc:sldMkLst>
      </pc:sldChg>
      <pc:sldChg chg="mod modShow">
        <pc:chgData name="Brandon Stiffler" userId="13b93694-7fe8-4133-99e3-547ebcebc31d" providerId="ADAL" clId="{735A0FF4-2500-4055-A32C-D10D3628A716}" dt="2023-11-02T15:48:38.596" v="67" actId="729"/>
        <pc:sldMkLst>
          <pc:docMk/>
          <pc:sldMk cId="1192609322" sldId="5946"/>
        </pc:sldMkLst>
      </pc:sldChg>
      <pc:sldChg chg="modSp mod">
        <pc:chgData name="Brandon Stiffler" userId="13b93694-7fe8-4133-99e3-547ebcebc31d" providerId="ADAL" clId="{735A0FF4-2500-4055-A32C-D10D3628A716}" dt="2023-11-02T15:41:38.552" v="18" actId="20577"/>
        <pc:sldMkLst>
          <pc:docMk/>
          <pc:sldMk cId="153393351" sldId="6239"/>
        </pc:sldMkLst>
        <pc:spChg chg="mod">
          <ac:chgData name="Brandon Stiffler" userId="13b93694-7fe8-4133-99e3-547ebcebc31d" providerId="ADAL" clId="{735A0FF4-2500-4055-A32C-D10D3628A716}" dt="2023-11-02T15:41:38.552" v="18" actId="20577"/>
          <ac:spMkLst>
            <pc:docMk/>
            <pc:sldMk cId="153393351" sldId="6239"/>
            <ac:spMk id="8" creationId="{577290CA-55D4-AD4E-A8FA-AA9B3719B1BA}"/>
          </ac:spMkLst>
        </pc:spChg>
      </pc:sldChg>
      <pc:sldChg chg="del">
        <pc:chgData name="Brandon Stiffler" userId="13b93694-7fe8-4133-99e3-547ebcebc31d" providerId="ADAL" clId="{735A0FF4-2500-4055-A32C-D10D3628A716}" dt="2023-11-02T15:44:42.544" v="45" actId="47"/>
        <pc:sldMkLst>
          <pc:docMk/>
          <pc:sldMk cId="2856892908" sldId="6249"/>
        </pc:sldMkLst>
      </pc:sldChg>
      <pc:sldChg chg="del">
        <pc:chgData name="Brandon Stiffler" userId="13b93694-7fe8-4133-99e3-547ebcebc31d" providerId="ADAL" clId="{735A0FF4-2500-4055-A32C-D10D3628A716}" dt="2023-11-02T15:44:42.544" v="45" actId="47"/>
        <pc:sldMkLst>
          <pc:docMk/>
          <pc:sldMk cId="2530468997" sldId="6250"/>
        </pc:sldMkLst>
      </pc:sldChg>
      <pc:sldChg chg="modSp mod">
        <pc:chgData name="Brandon Stiffler" userId="13b93694-7fe8-4133-99e3-547ebcebc31d" providerId="ADAL" clId="{735A0FF4-2500-4055-A32C-D10D3628A716}" dt="2023-11-02T15:43:01.088" v="27" actId="20577"/>
        <pc:sldMkLst>
          <pc:docMk/>
          <pc:sldMk cId="397865538" sldId="6251"/>
        </pc:sldMkLst>
        <pc:spChg chg="mod">
          <ac:chgData name="Brandon Stiffler" userId="13b93694-7fe8-4133-99e3-547ebcebc31d" providerId="ADAL" clId="{735A0FF4-2500-4055-A32C-D10D3628A716}" dt="2023-11-02T15:43:01.088" v="27" actId="20577"/>
          <ac:spMkLst>
            <pc:docMk/>
            <pc:sldMk cId="397865538" sldId="6251"/>
            <ac:spMk id="7" creationId="{19F76BBE-A06F-775C-A88F-221D8E0CDB94}"/>
          </ac:spMkLst>
        </pc:spChg>
      </pc:sldChg>
      <pc:sldChg chg="del">
        <pc:chgData name="Brandon Stiffler" userId="13b93694-7fe8-4133-99e3-547ebcebc31d" providerId="ADAL" clId="{735A0FF4-2500-4055-A32C-D10D3628A716}" dt="2023-11-02T15:44:33.214" v="44" actId="47"/>
        <pc:sldMkLst>
          <pc:docMk/>
          <pc:sldMk cId="282618837" sldId="6253"/>
        </pc:sldMkLst>
      </pc:sldChg>
      <pc:sldChg chg="del">
        <pc:chgData name="Brandon Stiffler" userId="13b93694-7fe8-4133-99e3-547ebcebc31d" providerId="ADAL" clId="{735A0FF4-2500-4055-A32C-D10D3628A716}" dt="2023-11-02T15:44:42.544" v="45" actId="47"/>
        <pc:sldMkLst>
          <pc:docMk/>
          <pc:sldMk cId="482592631" sldId="2145708570"/>
        </pc:sldMkLst>
      </pc:sldChg>
      <pc:sldChg chg="del">
        <pc:chgData name="Brandon Stiffler" userId="13b93694-7fe8-4133-99e3-547ebcebc31d" providerId="ADAL" clId="{735A0FF4-2500-4055-A32C-D10D3628A716}" dt="2023-11-02T15:44:42.544" v="45" actId="47"/>
        <pc:sldMkLst>
          <pc:docMk/>
          <pc:sldMk cId="1493941743" sldId="2145708571"/>
        </pc:sldMkLst>
      </pc:sldChg>
      <pc:sldChg chg="modSp mod">
        <pc:chgData name="Brandon Stiffler" userId="13b93694-7fe8-4133-99e3-547ebcebc31d" providerId="ADAL" clId="{735A0FF4-2500-4055-A32C-D10D3628A716}" dt="2023-11-02T15:42:31.316" v="21" actId="20577"/>
        <pc:sldMkLst>
          <pc:docMk/>
          <pc:sldMk cId="3234471789" sldId="2145708572"/>
        </pc:sldMkLst>
        <pc:spChg chg="mod">
          <ac:chgData name="Brandon Stiffler" userId="13b93694-7fe8-4133-99e3-547ebcebc31d" providerId="ADAL" clId="{735A0FF4-2500-4055-A32C-D10D3628A716}" dt="2023-11-02T15:42:31.316" v="21" actId="20577"/>
          <ac:spMkLst>
            <pc:docMk/>
            <pc:sldMk cId="3234471789" sldId="2145708572"/>
            <ac:spMk id="7" creationId="{12A8B505-04CA-CE71-1CAB-24A65482E86D}"/>
          </ac:spMkLst>
        </pc:spChg>
      </pc:sldChg>
      <pc:sldChg chg="ord">
        <pc:chgData name="Brandon Stiffler" userId="13b93694-7fe8-4133-99e3-547ebcebc31d" providerId="ADAL" clId="{735A0FF4-2500-4055-A32C-D10D3628A716}" dt="2023-11-02T15:44:06.024" v="37"/>
        <pc:sldMkLst>
          <pc:docMk/>
          <pc:sldMk cId="3289326113" sldId="2145708584"/>
        </pc:sldMkLst>
      </pc:sldChg>
      <pc:sldChg chg="ord">
        <pc:chgData name="Brandon Stiffler" userId="13b93694-7fe8-4133-99e3-547ebcebc31d" providerId="ADAL" clId="{735A0FF4-2500-4055-A32C-D10D3628A716}" dt="2023-11-02T15:44:06.024" v="37"/>
        <pc:sldMkLst>
          <pc:docMk/>
          <pc:sldMk cId="3823105862" sldId="2145708585"/>
        </pc:sldMkLst>
      </pc:sldChg>
      <pc:sldChg chg="del">
        <pc:chgData name="Brandon Stiffler" userId="13b93694-7fe8-4133-99e3-547ebcebc31d" providerId="ADAL" clId="{735A0FF4-2500-4055-A32C-D10D3628A716}" dt="2023-11-02T15:44:28.687" v="42" actId="47"/>
        <pc:sldMkLst>
          <pc:docMk/>
          <pc:sldMk cId="2963841173" sldId="2145708586"/>
        </pc:sldMkLst>
      </pc:sldChg>
      <pc:sldChg chg="del">
        <pc:chgData name="Brandon Stiffler" userId="13b93694-7fe8-4133-99e3-547ebcebc31d" providerId="ADAL" clId="{735A0FF4-2500-4055-A32C-D10D3628A716}" dt="2023-11-02T15:44:30.598" v="43" actId="47"/>
        <pc:sldMkLst>
          <pc:docMk/>
          <pc:sldMk cId="3778132070" sldId="2145708587"/>
        </pc:sldMkLst>
      </pc:sldChg>
      <pc:sldChg chg="modSp mod">
        <pc:chgData name="Brandon Stiffler" userId="13b93694-7fe8-4133-99e3-547ebcebc31d" providerId="ADAL" clId="{735A0FF4-2500-4055-A32C-D10D3628A716}" dt="2023-11-02T15:41:28.033" v="16" actId="20577"/>
        <pc:sldMkLst>
          <pc:docMk/>
          <pc:sldMk cId="1130508692" sldId="2145708588"/>
        </pc:sldMkLst>
        <pc:spChg chg="mod">
          <ac:chgData name="Brandon Stiffler" userId="13b93694-7fe8-4133-99e3-547ebcebc31d" providerId="ADAL" clId="{735A0FF4-2500-4055-A32C-D10D3628A716}" dt="2023-11-02T15:41:28.033" v="16" actId="20577"/>
          <ac:spMkLst>
            <pc:docMk/>
            <pc:sldMk cId="1130508692" sldId="2145708588"/>
            <ac:spMk id="5" creationId="{00000000-0000-0000-0000-000000000000}"/>
          </ac:spMkLst>
        </pc:spChg>
      </pc:sldChg>
      <pc:sldChg chg="modSp mod">
        <pc:chgData name="Brandon Stiffler" userId="13b93694-7fe8-4133-99e3-547ebcebc31d" providerId="ADAL" clId="{735A0FF4-2500-4055-A32C-D10D3628A716}" dt="2023-11-02T15:42:46.184" v="23" actId="20577"/>
        <pc:sldMkLst>
          <pc:docMk/>
          <pc:sldMk cId="1249555458" sldId="2145708589"/>
        </pc:sldMkLst>
        <pc:spChg chg="mod">
          <ac:chgData name="Brandon Stiffler" userId="13b93694-7fe8-4133-99e3-547ebcebc31d" providerId="ADAL" clId="{735A0FF4-2500-4055-A32C-D10D3628A716}" dt="2023-11-02T15:42:46.184" v="23" actId="20577"/>
          <ac:spMkLst>
            <pc:docMk/>
            <pc:sldMk cId="1249555458" sldId="2145708589"/>
            <ac:spMk id="7" creationId="{D15CED9F-394B-A3BD-60B8-863F40645D54}"/>
          </ac:spMkLst>
        </pc:spChg>
      </pc:sldChg>
      <pc:sldChg chg="modSp mod">
        <pc:chgData name="Brandon Stiffler" userId="13b93694-7fe8-4133-99e3-547ebcebc31d" providerId="ADAL" clId="{735A0FF4-2500-4055-A32C-D10D3628A716}" dt="2023-11-02T15:43:12.067" v="33" actId="20577"/>
        <pc:sldMkLst>
          <pc:docMk/>
          <pc:sldMk cId="2924763007" sldId="2145708602"/>
        </pc:sldMkLst>
        <pc:spChg chg="mod">
          <ac:chgData name="Brandon Stiffler" userId="13b93694-7fe8-4133-99e3-547ebcebc31d" providerId="ADAL" clId="{735A0FF4-2500-4055-A32C-D10D3628A716}" dt="2023-11-02T15:43:12.067" v="33" actId="20577"/>
          <ac:spMkLst>
            <pc:docMk/>
            <pc:sldMk cId="2924763007" sldId="2145708602"/>
            <ac:spMk id="7" creationId="{FB4A0840-8E28-060F-7F15-A9567DCF1445}"/>
          </ac:spMkLst>
        </pc:spChg>
      </pc:sldChg>
      <pc:sldChg chg="del">
        <pc:chgData name="Brandon Stiffler" userId="13b93694-7fe8-4133-99e3-547ebcebc31d" providerId="ADAL" clId="{735A0FF4-2500-4055-A32C-D10D3628A716}" dt="2023-11-02T15:44:26.207" v="41" actId="47"/>
        <pc:sldMkLst>
          <pc:docMk/>
          <pc:sldMk cId="3922353371" sldId="2145708603"/>
        </pc:sldMkLst>
      </pc:sldChg>
      <pc:sldChg chg="modSp mod">
        <pc:chgData name="Brandon Stiffler" userId="13b93694-7fe8-4133-99e3-547ebcebc31d" providerId="ADAL" clId="{735A0FF4-2500-4055-A32C-D10D3628A716}" dt="2023-11-02T15:42:52.724" v="25" actId="20577"/>
        <pc:sldMkLst>
          <pc:docMk/>
          <pc:sldMk cId="1704601051" sldId="2145708640"/>
        </pc:sldMkLst>
        <pc:spChg chg="mod">
          <ac:chgData name="Brandon Stiffler" userId="13b93694-7fe8-4133-99e3-547ebcebc31d" providerId="ADAL" clId="{735A0FF4-2500-4055-A32C-D10D3628A716}" dt="2023-11-02T15:42:52.724" v="25" actId="20577"/>
          <ac:spMkLst>
            <pc:docMk/>
            <pc:sldMk cId="1704601051" sldId="2145708640"/>
            <ac:spMk id="7" creationId="{04E70234-EB11-7EE4-4B97-9A7BBD13FEF7}"/>
          </ac:spMkLst>
        </pc:spChg>
      </pc:sldChg>
      <pc:sldChg chg="modSp mod">
        <pc:chgData name="Brandon Stiffler" userId="13b93694-7fe8-4133-99e3-547ebcebc31d" providerId="ADAL" clId="{735A0FF4-2500-4055-A32C-D10D3628A716}" dt="2023-11-02T15:43:44.512" v="35" actId="113"/>
        <pc:sldMkLst>
          <pc:docMk/>
          <pc:sldMk cId="3396104181" sldId="2145708667"/>
        </pc:sldMkLst>
        <pc:spChg chg="mod">
          <ac:chgData name="Brandon Stiffler" userId="13b93694-7fe8-4133-99e3-547ebcebc31d" providerId="ADAL" clId="{735A0FF4-2500-4055-A32C-D10D3628A716}" dt="2023-11-02T15:43:44.512" v="35" actId="113"/>
          <ac:spMkLst>
            <pc:docMk/>
            <pc:sldMk cId="3396104181" sldId="2145708667"/>
            <ac:spMk id="7" creationId="{FB4A0840-8E28-060F-7F15-A9567DCF1445}"/>
          </ac:spMkLst>
        </pc:spChg>
      </pc:sldChg>
      <pc:sldChg chg="modSp add mod">
        <pc:chgData name="Brandon Stiffler" userId="13b93694-7fe8-4133-99e3-547ebcebc31d" providerId="ADAL" clId="{735A0FF4-2500-4055-A32C-D10D3628A716}" dt="2023-11-02T15:44:18.776" v="40" actId="113"/>
        <pc:sldMkLst>
          <pc:docMk/>
          <pc:sldMk cId="1551331530" sldId="2145708668"/>
        </pc:sldMkLst>
        <pc:spChg chg="mod">
          <ac:chgData name="Brandon Stiffler" userId="13b93694-7fe8-4133-99e3-547ebcebc31d" providerId="ADAL" clId="{735A0FF4-2500-4055-A32C-D10D3628A716}" dt="2023-11-02T15:44:18.776" v="40" actId="113"/>
          <ac:spMkLst>
            <pc:docMk/>
            <pc:sldMk cId="1551331530" sldId="2145708668"/>
            <ac:spMk id="7" creationId="{FB4A0840-8E28-060F-7F15-A9567DCF1445}"/>
          </ac:spMkLst>
        </pc:spChg>
      </pc:sldChg>
    </pc:docChg>
  </pc:docChgLst>
  <pc:docChgLst>
    <pc:chgData name="Henning Mersch" userId="062b0a24-2213-4fc4-80e9-e7198333172e" providerId="ADAL" clId="{1A8E8FBA-1A71-4DD5-B81C-A6DE2F405622}"/>
    <pc:docChg chg="custSel addSld delSld modSld">
      <pc:chgData name="Henning Mersch" userId="062b0a24-2213-4fc4-80e9-e7198333172e" providerId="ADAL" clId="{1A8E8FBA-1A71-4DD5-B81C-A6DE2F405622}" dt="2023-10-25T07:51:15.032" v="85" actId="47"/>
      <pc:docMkLst>
        <pc:docMk/>
      </pc:docMkLst>
      <pc:sldChg chg="modSp mod">
        <pc:chgData name="Henning Mersch" userId="062b0a24-2213-4fc4-80e9-e7198333172e" providerId="ADAL" clId="{1A8E8FBA-1A71-4DD5-B81C-A6DE2F405622}" dt="2023-10-25T07:51:07.651" v="84" actId="20577"/>
        <pc:sldMkLst>
          <pc:docMk/>
          <pc:sldMk cId="1192609322" sldId="5946"/>
        </pc:sldMkLst>
        <pc:spChg chg="mod">
          <ac:chgData name="Henning Mersch" userId="062b0a24-2213-4fc4-80e9-e7198333172e" providerId="ADAL" clId="{1A8E8FBA-1A71-4DD5-B81C-A6DE2F405622}" dt="2023-10-25T07:51:07.651" v="84" actId="20577"/>
          <ac:spMkLst>
            <pc:docMk/>
            <pc:sldMk cId="1192609322" sldId="5946"/>
            <ac:spMk id="3" creationId="{00000000-0000-0000-0000-000000000000}"/>
          </ac:spMkLst>
        </pc:spChg>
      </pc:sldChg>
      <pc:sldChg chg="addSp modSp">
        <pc:chgData name="Henning Mersch" userId="062b0a24-2213-4fc4-80e9-e7198333172e" providerId="ADAL" clId="{1A8E8FBA-1A71-4DD5-B81C-A6DE2F405622}" dt="2023-10-25T07:49:37.391" v="2"/>
        <pc:sldMkLst>
          <pc:docMk/>
          <pc:sldMk cId="153393351" sldId="6239"/>
        </pc:sldMkLst>
        <pc:picChg chg="add mod">
          <ac:chgData name="Henning Mersch" userId="062b0a24-2213-4fc4-80e9-e7198333172e" providerId="ADAL" clId="{1A8E8FBA-1A71-4DD5-B81C-A6DE2F405622}" dt="2023-10-25T07:49:37.391" v="2"/>
          <ac:picMkLst>
            <pc:docMk/>
            <pc:sldMk cId="153393351" sldId="6239"/>
            <ac:picMk id="2" creationId="{7CEF62A8-0ACD-30C6-8E23-4E26703B27FC}"/>
          </ac:picMkLst>
        </pc:picChg>
      </pc:sldChg>
      <pc:sldChg chg="addSp modSp">
        <pc:chgData name="Henning Mersch" userId="062b0a24-2213-4fc4-80e9-e7198333172e" providerId="ADAL" clId="{1A8E8FBA-1A71-4DD5-B81C-A6DE2F405622}" dt="2023-10-25T07:50:04.862" v="9"/>
        <pc:sldMkLst>
          <pc:docMk/>
          <pc:sldMk cId="397865538" sldId="6251"/>
        </pc:sldMkLst>
        <pc:picChg chg="add mod">
          <ac:chgData name="Henning Mersch" userId="062b0a24-2213-4fc4-80e9-e7198333172e" providerId="ADAL" clId="{1A8E8FBA-1A71-4DD5-B81C-A6DE2F405622}" dt="2023-10-25T07:50:04.862" v="9"/>
          <ac:picMkLst>
            <pc:docMk/>
            <pc:sldMk cId="397865538" sldId="6251"/>
            <ac:picMk id="2" creationId="{D8AE6887-8A53-5020-6962-FEDB9725124E}"/>
          </ac:picMkLst>
        </pc:picChg>
      </pc:sldChg>
      <pc:sldChg chg="addSp modSp">
        <pc:chgData name="Henning Mersch" userId="062b0a24-2213-4fc4-80e9-e7198333172e" providerId="ADAL" clId="{1A8E8FBA-1A71-4DD5-B81C-A6DE2F405622}" dt="2023-10-25T07:50:28.249" v="13"/>
        <pc:sldMkLst>
          <pc:docMk/>
          <pc:sldMk cId="282618837" sldId="6253"/>
        </pc:sldMkLst>
        <pc:picChg chg="add mod">
          <ac:chgData name="Henning Mersch" userId="062b0a24-2213-4fc4-80e9-e7198333172e" providerId="ADAL" clId="{1A8E8FBA-1A71-4DD5-B81C-A6DE2F405622}" dt="2023-10-25T07:50:28.249" v="13"/>
          <ac:picMkLst>
            <pc:docMk/>
            <pc:sldMk cId="282618837" sldId="6253"/>
            <ac:picMk id="2" creationId="{30F78A85-D7DC-4ADD-98C8-C0D2DCDDD77E}"/>
          </ac:picMkLst>
        </pc:picChg>
      </pc:sldChg>
      <pc:sldChg chg="addSp modSp">
        <pc:chgData name="Henning Mersch" userId="062b0a24-2213-4fc4-80e9-e7198333172e" providerId="ADAL" clId="{1A8E8FBA-1A71-4DD5-B81C-A6DE2F405622}" dt="2023-10-25T07:49:48.600" v="4"/>
        <pc:sldMkLst>
          <pc:docMk/>
          <pc:sldMk cId="3234471789" sldId="2145708572"/>
        </pc:sldMkLst>
        <pc:picChg chg="add mod">
          <ac:chgData name="Henning Mersch" userId="062b0a24-2213-4fc4-80e9-e7198333172e" providerId="ADAL" clId="{1A8E8FBA-1A71-4DD5-B81C-A6DE2F405622}" dt="2023-10-25T07:49:48.600" v="4"/>
          <ac:picMkLst>
            <pc:docMk/>
            <pc:sldMk cId="3234471789" sldId="2145708572"/>
            <ac:picMk id="2" creationId="{E8044B53-B448-5D98-A533-87BE79BE00CA}"/>
          </ac:picMkLst>
        </pc:picChg>
      </pc:sldChg>
      <pc:sldChg chg="addSp delSp modSp mod">
        <pc:chgData name="Henning Mersch" userId="062b0a24-2213-4fc4-80e9-e7198333172e" providerId="ADAL" clId="{1A8E8FBA-1A71-4DD5-B81C-A6DE2F405622}" dt="2023-10-25T07:49:53.923" v="6" actId="21"/>
        <pc:sldMkLst>
          <pc:docMk/>
          <pc:sldMk cId="908462400" sldId="2145708581"/>
        </pc:sldMkLst>
        <pc:picChg chg="add del mod">
          <ac:chgData name="Henning Mersch" userId="062b0a24-2213-4fc4-80e9-e7198333172e" providerId="ADAL" clId="{1A8E8FBA-1A71-4DD5-B81C-A6DE2F405622}" dt="2023-10-25T07:49:53.923" v="6" actId="21"/>
          <ac:picMkLst>
            <pc:docMk/>
            <pc:sldMk cId="908462400" sldId="2145708581"/>
            <ac:picMk id="4" creationId="{668BA12E-6696-49A7-D8A4-1D4088952196}"/>
          </ac:picMkLst>
        </pc:picChg>
      </pc:sldChg>
      <pc:sldChg chg="addSp modSp">
        <pc:chgData name="Henning Mersch" userId="062b0a24-2213-4fc4-80e9-e7198333172e" providerId="ADAL" clId="{1A8E8FBA-1A71-4DD5-B81C-A6DE2F405622}" dt="2023-10-25T07:50:22.354" v="12"/>
        <pc:sldMkLst>
          <pc:docMk/>
          <pc:sldMk cId="3778132070" sldId="2145708587"/>
        </pc:sldMkLst>
        <pc:picChg chg="add mod">
          <ac:chgData name="Henning Mersch" userId="062b0a24-2213-4fc4-80e9-e7198333172e" providerId="ADAL" clId="{1A8E8FBA-1A71-4DD5-B81C-A6DE2F405622}" dt="2023-10-25T07:50:22.354" v="12"/>
          <ac:picMkLst>
            <pc:docMk/>
            <pc:sldMk cId="3778132070" sldId="2145708587"/>
            <ac:picMk id="2" creationId="{2468245C-6262-EE9A-43C3-779FAB4AC724}"/>
          </ac:picMkLst>
        </pc:picChg>
      </pc:sldChg>
      <pc:sldChg chg="addSp modSp mod">
        <pc:chgData name="Henning Mersch" userId="062b0a24-2213-4fc4-80e9-e7198333172e" providerId="ADAL" clId="{1A8E8FBA-1A71-4DD5-B81C-A6DE2F405622}" dt="2023-10-25T07:49:34.755" v="1" actId="1076"/>
        <pc:sldMkLst>
          <pc:docMk/>
          <pc:sldMk cId="1130508692" sldId="2145708588"/>
        </pc:sldMkLst>
        <pc:picChg chg="add mod">
          <ac:chgData name="Henning Mersch" userId="062b0a24-2213-4fc4-80e9-e7198333172e" providerId="ADAL" clId="{1A8E8FBA-1A71-4DD5-B81C-A6DE2F405622}" dt="2023-10-25T07:49:34.755" v="1" actId="1076"/>
          <ac:picMkLst>
            <pc:docMk/>
            <pc:sldMk cId="1130508692" sldId="2145708588"/>
            <ac:picMk id="2" creationId="{B2A96783-472B-5CF4-8886-B1F716A91AD7}"/>
          </ac:picMkLst>
        </pc:picChg>
      </pc:sldChg>
      <pc:sldChg chg="addSp modSp">
        <pc:chgData name="Henning Mersch" userId="062b0a24-2213-4fc4-80e9-e7198333172e" providerId="ADAL" clId="{1A8E8FBA-1A71-4DD5-B81C-A6DE2F405622}" dt="2023-10-25T07:49:55.591" v="7"/>
        <pc:sldMkLst>
          <pc:docMk/>
          <pc:sldMk cId="1249555458" sldId="2145708589"/>
        </pc:sldMkLst>
        <pc:picChg chg="add mod">
          <ac:chgData name="Henning Mersch" userId="062b0a24-2213-4fc4-80e9-e7198333172e" providerId="ADAL" clId="{1A8E8FBA-1A71-4DD5-B81C-A6DE2F405622}" dt="2023-10-25T07:49:55.591" v="7"/>
          <ac:picMkLst>
            <pc:docMk/>
            <pc:sldMk cId="1249555458" sldId="2145708589"/>
            <ac:picMk id="2" creationId="{C09014F2-6F06-DCDD-D873-0D88AC707948}"/>
          </ac:picMkLst>
        </pc:picChg>
      </pc:sldChg>
      <pc:sldChg chg="addSp modSp">
        <pc:chgData name="Henning Mersch" userId="062b0a24-2213-4fc4-80e9-e7198333172e" providerId="ADAL" clId="{1A8E8FBA-1A71-4DD5-B81C-A6DE2F405622}" dt="2023-10-25T07:50:13.131" v="10"/>
        <pc:sldMkLst>
          <pc:docMk/>
          <pc:sldMk cId="2924763007" sldId="2145708602"/>
        </pc:sldMkLst>
        <pc:picChg chg="add mod">
          <ac:chgData name="Henning Mersch" userId="062b0a24-2213-4fc4-80e9-e7198333172e" providerId="ADAL" clId="{1A8E8FBA-1A71-4DD5-B81C-A6DE2F405622}" dt="2023-10-25T07:50:13.131" v="10"/>
          <ac:picMkLst>
            <pc:docMk/>
            <pc:sldMk cId="2924763007" sldId="2145708602"/>
            <ac:picMk id="2" creationId="{01B3A322-16E5-ECAC-0B2D-6B75396BC837}"/>
          </ac:picMkLst>
        </pc:picChg>
      </pc:sldChg>
      <pc:sldChg chg="addSp modSp">
        <pc:chgData name="Henning Mersch" userId="062b0a24-2213-4fc4-80e9-e7198333172e" providerId="ADAL" clId="{1A8E8FBA-1A71-4DD5-B81C-A6DE2F405622}" dt="2023-10-25T07:50:19.342" v="11"/>
        <pc:sldMkLst>
          <pc:docMk/>
          <pc:sldMk cId="3922353371" sldId="2145708603"/>
        </pc:sldMkLst>
        <pc:picChg chg="add mod">
          <ac:chgData name="Henning Mersch" userId="062b0a24-2213-4fc4-80e9-e7198333172e" providerId="ADAL" clId="{1A8E8FBA-1A71-4DD5-B81C-A6DE2F405622}" dt="2023-10-25T07:50:19.342" v="11"/>
          <ac:picMkLst>
            <pc:docMk/>
            <pc:sldMk cId="3922353371" sldId="2145708603"/>
            <ac:picMk id="2" creationId="{E5018041-C100-9A6A-285A-E39AB89D52DD}"/>
          </ac:picMkLst>
        </pc:picChg>
      </pc:sldChg>
      <pc:sldChg chg="addSp modSp">
        <pc:chgData name="Henning Mersch" userId="062b0a24-2213-4fc4-80e9-e7198333172e" providerId="ADAL" clId="{1A8E8FBA-1A71-4DD5-B81C-A6DE2F405622}" dt="2023-10-25T07:49:41.557" v="3"/>
        <pc:sldMkLst>
          <pc:docMk/>
          <pc:sldMk cId="3809297351" sldId="2145708615"/>
        </pc:sldMkLst>
        <pc:picChg chg="add mod">
          <ac:chgData name="Henning Mersch" userId="062b0a24-2213-4fc4-80e9-e7198333172e" providerId="ADAL" clId="{1A8E8FBA-1A71-4DD5-B81C-A6DE2F405622}" dt="2023-10-25T07:49:41.557" v="3"/>
          <ac:picMkLst>
            <pc:docMk/>
            <pc:sldMk cId="3809297351" sldId="2145708615"/>
            <ac:picMk id="2" creationId="{BFF3EBDF-24C5-C6BE-EA9B-2E9DD58DF117}"/>
          </ac:picMkLst>
        </pc:picChg>
      </pc:sldChg>
      <pc:sldChg chg="addSp modSp">
        <pc:chgData name="Henning Mersch" userId="062b0a24-2213-4fc4-80e9-e7198333172e" providerId="ADAL" clId="{1A8E8FBA-1A71-4DD5-B81C-A6DE2F405622}" dt="2023-10-25T07:49:59.835" v="8"/>
        <pc:sldMkLst>
          <pc:docMk/>
          <pc:sldMk cId="1704601051" sldId="2145708640"/>
        </pc:sldMkLst>
        <pc:picChg chg="add mod">
          <ac:chgData name="Henning Mersch" userId="062b0a24-2213-4fc4-80e9-e7198333172e" providerId="ADAL" clId="{1A8E8FBA-1A71-4DD5-B81C-A6DE2F405622}" dt="2023-10-25T07:49:59.835" v="8"/>
          <ac:picMkLst>
            <pc:docMk/>
            <pc:sldMk cId="1704601051" sldId="2145708640"/>
            <ac:picMk id="2" creationId="{AAE23B36-5EF8-2A82-040C-879387C91E8A}"/>
          </ac:picMkLst>
        </pc:picChg>
      </pc:sldChg>
      <pc:sldChg chg="addSp modSp new del mod">
        <pc:chgData name="Henning Mersch" userId="062b0a24-2213-4fc4-80e9-e7198333172e" providerId="ADAL" clId="{1A8E8FBA-1A71-4DD5-B81C-A6DE2F405622}" dt="2023-10-25T07:51:15.032" v="85" actId="47"/>
        <pc:sldMkLst>
          <pc:docMk/>
          <pc:sldMk cId="4090982925" sldId="2145708653"/>
        </pc:sldMkLst>
        <pc:spChg chg="mod">
          <ac:chgData name="Henning Mersch" userId="062b0a24-2213-4fc4-80e9-e7198333172e" providerId="ADAL" clId="{1A8E8FBA-1A71-4DD5-B81C-A6DE2F405622}" dt="2023-10-25T07:50:50.464" v="30" actId="21"/>
          <ac:spMkLst>
            <pc:docMk/>
            <pc:sldMk cId="4090982925" sldId="2145708653"/>
            <ac:spMk id="3" creationId="{D70B7DAA-531C-E40A-0EF6-5B7BD79A5811}"/>
          </ac:spMkLst>
        </pc:spChg>
        <pc:picChg chg="add mod">
          <ac:chgData name="Henning Mersch" userId="062b0a24-2213-4fc4-80e9-e7198333172e" providerId="ADAL" clId="{1A8E8FBA-1A71-4DD5-B81C-A6DE2F405622}" dt="2023-10-25T07:50:38.176" v="15"/>
          <ac:picMkLst>
            <pc:docMk/>
            <pc:sldMk cId="4090982925" sldId="2145708653"/>
            <ac:picMk id="4" creationId="{6541E02B-B000-78EE-98EB-DE312BCA619B}"/>
          </ac:picMkLst>
        </pc:picChg>
      </pc:sldChg>
    </pc:docChg>
  </pc:docChgLst>
  <pc:docChgLst>
    <pc:chgData name="Birte Reineke" userId="S::birter@beckhoff.com::fedf80b8-444a-4771-98f7-922ea357b18f" providerId="AD" clId="Web-{9B45D9FA-4C8D-40D8-A8B3-653FEE033904}"/>
    <pc:docChg chg="addSld delSld">
      <pc:chgData name="Birte Reineke" userId="S::birter@beckhoff.com::fedf80b8-444a-4771-98f7-922ea357b18f" providerId="AD" clId="Web-{9B45D9FA-4C8D-40D8-A8B3-653FEE033904}" dt="2023-10-20T09:18:46.581" v="2"/>
      <pc:docMkLst>
        <pc:docMk/>
      </pc:docMkLst>
      <pc:sldChg chg="del">
        <pc:chgData name="Birte Reineke" userId="S::birter@beckhoff.com::fedf80b8-444a-4771-98f7-922ea357b18f" providerId="AD" clId="Web-{9B45D9FA-4C8D-40D8-A8B3-653FEE033904}" dt="2023-10-20T09:18:46.581" v="2"/>
        <pc:sldMkLst>
          <pc:docMk/>
          <pc:sldMk cId="1120127169" sldId="6184"/>
        </pc:sldMkLst>
      </pc:sldChg>
      <pc:sldChg chg="add">
        <pc:chgData name="Birte Reineke" userId="S::birter@beckhoff.com::fedf80b8-444a-4771-98f7-922ea357b18f" providerId="AD" clId="Web-{9B45D9FA-4C8D-40D8-A8B3-653FEE033904}" dt="2023-10-20T09:18:32.425" v="0"/>
        <pc:sldMkLst>
          <pc:docMk/>
          <pc:sldMk cId="2097384013" sldId="2145708568"/>
        </pc:sldMkLst>
      </pc:sldChg>
      <pc:sldChg chg="add">
        <pc:chgData name="Birte Reineke" userId="S::birter@beckhoff.com::fedf80b8-444a-4771-98f7-922ea357b18f" providerId="AD" clId="Web-{9B45D9FA-4C8D-40D8-A8B3-653FEE033904}" dt="2023-10-20T09:18:32.706" v="1"/>
        <pc:sldMkLst>
          <pc:docMk/>
          <pc:sldMk cId="4127783735" sldId="2145708569"/>
        </pc:sldMkLst>
      </pc:sldChg>
    </pc:docChg>
  </pc:docChgLst>
  <pc:docChgLst>
    <pc:chgData name="Henning Mersch" userId="S::henningm@beckhoff.com::062b0a24-2213-4fc4-80e9-e7198333172e" providerId="AD" clId="Web-{277246FD-B0A4-433B-9363-9C94308005FC}"/>
    <pc:docChg chg="modSld">
      <pc:chgData name="Henning Mersch" userId="S::henningm@beckhoff.com::062b0a24-2213-4fc4-80e9-e7198333172e" providerId="AD" clId="Web-{277246FD-B0A4-433B-9363-9C94308005FC}" dt="2023-03-29T12:46:48.975" v="39" actId="1076"/>
      <pc:docMkLst>
        <pc:docMk/>
      </pc:docMkLst>
      <pc:sldChg chg="addSp modSp">
        <pc:chgData name="Henning Mersch" userId="S::henningm@beckhoff.com::062b0a24-2213-4fc4-80e9-e7198333172e" providerId="AD" clId="Web-{277246FD-B0A4-433B-9363-9C94308005FC}" dt="2023-03-29T12:46:48.975" v="39" actId="1076"/>
        <pc:sldMkLst>
          <pc:docMk/>
          <pc:sldMk cId="3634154975" sldId="6236"/>
        </pc:sldMkLst>
        <pc:spChg chg="add mod">
          <ac:chgData name="Henning Mersch" userId="S::henningm@beckhoff.com::062b0a24-2213-4fc4-80e9-e7198333172e" providerId="AD" clId="Web-{277246FD-B0A4-433B-9363-9C94308005FC}" dt="2023-03-29T12:46:48.975" v="39" actId="1076"/>
          <ac:spMkLst>
            <pc:docMk/>
            <pc:sldMk cId="3634154975" sldId="6236"/>
            <ac:spMk id="2" creationId="{04E16639-0CCA-9FBC-2D43-F0C18C507334}"/>
          </ac:spMkLst>
        </pc:spChg>
      </pc:sldChg>
    </pc:docChg>
  </pc:docChgLst>
  <pc:docChgLst>
    <pc:chgData name="Sven Oberschmidt" userId="S::sveno@beckhoff.com::53cafdbe-b8d1-4324-88ab-c0e8cad74849" providerId="AD" clId="Web-{ED9C4036-312B-487C-88AF-153B3665B3D2}"/>
    <pc:docChg chg="modSld">
      <pc:chgData name="Sven Oberschmidt" userId="S::sveno@beckhoff.com::53cafdbe-b8d1-4324-88ab-c0e8cad74849" providerId="AD" clId="Web-{ED9C4036-312B-487C-88AF-153B3665B3D2}" dt="2023-10-25T16:44:12.208" v="359" actId="20577"/>
      <pc:docMkLst>
        <pc:docMk/>
      </pc:docMkLst>
      <pc:sldChg chg="modSp">
        <pc:chgData name="Sven Oberschmidt" userId="S::sveno@beckhoff.com::53cafdbe-b8d1-4324-88ab-c0e8cad74849" providerId="AD" clId="Web-{ED9C4036-312B-487C-88AF-153B3665B3D2}" dt="2023-10-25T16:23:02.084" v="160" actId="20577"/>
        <pc:sldMkLst>
          <pc:docMk/>
          <pc:sldMk cId="743734745" sldId="2145708648"/>
        </pc:sldMkLst>
        <pc:spChg chg="mod">
          <ac:chgData name="Sven Oberschmidt" userId="S::sveno@beckhoff.com::53cafdbe-b8d1-4324-88ab-c0e8cad74849" providerId="AD" clId="Web-{ED9C4036-312B-487C-88AF-153B3665B3D2}" dt="2023-10-25T16:23:02.084" v="160" actId="20577"/>
          <ac:spMkLst>
            <pc:docMk/>
            <pc:sldMk cId="743734745" sldId="2145708648"/>
            <ac:spMk id="2" creationId="{A1518D58-49CB-4C48-3D7E-F278BC4BD87D}"/>
          </ac:spMkLst>
        </pc:spChg>
      </pc:sldChg>
      <pc:sldChg chg="addSp modSp">
        <pc:chgData name="Sven Oberschmidt" userId="S::sveno@beckhoff.com::53cafdbe-b8d1-4324-88ab-c0e8cad74849" providerId="AD" clId="Web-{ED9C4036-312B-487C-88AF-153B3665B3D2}" dt="2023-10-25T16:44:12.208" v="359" actId="20577"/>
        <pc:sldMkLst>
          <pc:docMk/>
          <pc:sldMk cId="796161229" sldId="2145708650"/>
        </pc:sldMkLst>
        <pc:spChg chg="add mod">
          <ac:chgData name="Sven Oberschmidt" userId="S::sveno@beckhoff.com::53cafdbe-b8d1-4324-88ab-c0e8cad74849" providerId="AD" clId="Web-{ED9C4036-312B-487C-88AF-153B3665B3D2}" dt="2023-10-25T16:44:12.208" v="359" actId="20577"/>
          <ac:spMkLst>
            <pc:docMk/>
            <pc:sldMk cId="796161229" sldId="2145708650"/>
            <ac:spMk id="4" creationId="{AFA39E9B-75E6-6463-D471-1E4A0A93A87A}"/>
          </ac:spMkLst>
        </pc:spChg>
        <pc:graphicFrameChg chg="mod">
          <ac:chgData name="Sven Oberschmidt" userId="S::sveno@beckhoff.com::53cafdbe-b8d1-4324-88ab-c0e8cad74849" providerId="AD" clId="Web-{ED9C4036-312B-487C-88AF-153B3665B3D2}" dt="2023-10-25T16:27:30.828" v="162" actId="1076"/>
          <ac:graphicFrameMkLst>
            <pc:docMk/>
            <pc:sldMk cId="796161229" sldId="2145708650"/>
            <ac:graphicFrameMk id="6" creationId="{DB57206D-A8E7-6FEC-5894-F5B2D39E00DA}"/>
          </ac:graphicFrameMkLst>
        </pc:graphicFrameChg>
      </pc:sldChg>
      <pc:sldChg chg="modSp">
        <pc:chgData name="Sven Oberschmidt" userId="S::sveno@beckhoff.com::53cafdbe-b8d1-4324-88ab-c0e8cad74849" providerId="AD" clId="Web-{ED9C4036-312B-487C-88AF-153B3665B3D2}" dt="2023-10-25T16:41:26.796" v="318" actId="1076"/>
        <pc:sldMkLst>
          <pc:docMk/>
          <pc:sldMk cId="649902713" sldId="2145708651"/>
        </pc:sldMkLst>
        <pc:graphicFrameChg chg="mod">
          <ac:chgData name="Sven Oberschmidt" userId="S::sveno@beckhoff.com::53cafdbe-b8d1-4324-88ab-c0e8cad74849" providerId="AD" clId="Web-{ED9C4036-312B-487C-88AF-153B3665B3D2}" dt="2023-10-25T16:41:26.796" v="318" actId="1076"/>
          <ac:graphicFrameMkLst>
            <pc:docMk/>
            <pc:sldMk cId="649902713" sldId="2145708651"/>
            <ac:graphicFrameMk id="8" creationId="{8F204046-843B-0B12-F834-16C1C92AD228}"/>
          </ac:graphicFrameMkLst>
        </pc:graphicFrameChg>
      </pc:sldChg>
      <pc:sldChg chg="addSp delSp modSp">
        <pc:chgData name="Sven Oberschmidt" userId="S::sveno@beckhoff.com::53cafdbe-b8d1-4324-88ab-c0e8cad74849" providerId="AD" clId="Web-{ED9C4036-312B-487C-88AF-153B3665B3D2}" dt="2023-10-25T16:43:06.955" v="335" actId="1076"/>
        <pc:sldMkLst>
          <pc:docMk/>
          <pc:sldMk cId="3136015007" sldId="2145708652"/>
        </pc:sldMkLst>
        <pc:spChg chg="add mod">
          <ac:chgData name="Sven Oberschmidt" userId="S::sveno@beckhoff.com::53cafdbe-b8d1-4324-88ab-c0e8cad74849" providerId="AD" clId="Web-{ED9C4036-312B-487C-88AF-153B3665B3D2}" dt="2023-10-25T16:43:06.955" v="335" actId="1076"/>
          <ac:spMkLst>
            <pc:docMk/>
            <pc:sldMk cId="3136015007" sldId="2145708652"/>
            <ac:spMk id="5" creationId="{9A9CF40D-A417-C892-1A57-6DC3895A1332}"/>
          </ac:spMkLst>
        </pc:spChg>
        <pc:graphicFrameChg chg="del">
          <ac:chgData name="Sven Oberschmidt" userId="S::sveno@beckhoff.com::53cafdbe-b8d1-4324-88ab-c0e8cad74849" providerId="AD" clId="Web-{ED9C4036-312B-487C-88AF-153B3665B3D2}" dt="2023-10-25T16:37:27.974" v="304"/>
          <ac:graphicFrameMkLst>
            <pc:docMk/>
            <pc:sldMk cId="3136015007" sldId="2145708652"/>
            <ac:graphicFrameMk id="12" creationId="{336B3883-D286-4317-F47F-4D0CD5C50636}"/>
          </ac:graphicFrameMkLst>
        </pc:graphicFrameChg>
        <pc:picChg chg="add mod">
          <ac:chgData name="Sven Oberschmidt" userId="S::sveno@beckhoff.com::53cafdbe-b8d1-4324-88ab-c0e8cad74849" providerId="AD" clId="Web-{ED9C4036-312B-487C-88AF-153B3665B3D2}" dt="2023-10-25T16:42:35.532" v="333" actId="1076"/>
          <ac:picMkLst>
            <pc:docMk/>
            <pc:sldMk cId="3136015007" sldId="2145708652"/>
            <ac:picMk id="6" creationId="{5511302A-D64E-842C-2970-FECFF5DED599}"/>
          </ac:picMkLst>
        </pc:picChg>
      </pc:sldChg>
    </pc:docChg>
  </pc:docChgLst>
  <pc:docChgLst>
    <pc:chgData name="Sven Goldstein" userId="S::sveng@beckhoff.com::babdfc5e-2a88-4cb8-aa06-b1f58bab90b5" providerId="AD" clId="Web-{9F6ECC41-2820-43F9-854F-25FAE0D2FD0D}"/>
    <pc:docChg chg="addSld delSld modSld sldOrd addMainMaster">
      <pc:chgData name="Sven Goldstein" userId="S::sveng@beckhoff.com::babdfc5e-2a88-4cb8-aa06-b1f58bab90b5" providerId="AD" clId="Web-{9F6ECC41-2820-43F9-854F-25FAE0D2FD0D}" dt="2023-03-22T13:27:07.852" v="38" actId="1076"/>
      <pc:docMkLst>
        <pc:docMk/>
      </pc:docMkLst>
      <pc:sldChg chg="del">
        <pc:chgData name="Sven Goldstein" userId="S::sveng@beckhoff.com::babdfc5e-2a88-4cb8-aa06-b1f58bab90b5" providerId="AD" clId="Web-{9F6ECC41-2820-43F9-854F-25FAE0D2FD0D}" dt="2023-03-22T13:24:19.171" v="9"/>
        <pc:sldMkLst>
          <pc:docMk/>
          <pc:sldMk cId="2986740382" sldId="498"/>
        </pc:sldMkLst>
      </pc:sldChg>
      <pc:sldChg chg="del">
        <pc:chgData name="Sven Goldstein" userId="S::sveng@beckhoff.com::babdfc5e-2a88-4cb8-aa06-b1f58bab90b5" providerId="AD" clId="Web-{9F6ECC41-2820-43F9-854F-25FAE0D2FD0D}" dt="2023-03-22T13:24:19.171" v="11"/>
        <pc:sldMkLst>
          <pc:docMk/>
          <pc:sldMk cId="4101906258" sldId="524"/>
        </pc:sldMkLst>
      </pc:sldChg>
      <pc:sldChg chg="del">
        <pc:chgData name="Sven Goldstein" userId="S::sveng@beckhoff.com::babdfc5e-2a88-4cb8-aa06-b1f58bab90b5" providerId="AD" clId="Web-{9F6ECC41-2820-43F9-854F-25FAE0D2FD0D}" dt="2023-03-22T13:23:35.528" v="1"/>
        <pc:sldMkLst>
          <pc:docMk/>
          <pc:sldMk cId="1436274844" sldId="635"/>
        </pc:sldMkLst>
      </pc:sldChg>
      <pc:sldChg chg="del">
        <pc:chgData name="Sven Goldstein" userId="S::sveng@beckhoff.com::babdfc5e-2a88-4cb8-aa06-b1f58bab90b5" providerId="AD" clId="Web-{9F6ECC41-2820-43F9-854F-25FAE0D2FD0D}" dt="2023-03-22T13:24:19.171" v="12"/>
        <pc:sldMkLst>
          <pc:docMk/>
          <pc:sldMk cId="2434416756" sldId="636"/>
        </pc:sldMkLst>
      </pc:sldChg>
      <pc:sldChg chg="del">
        <pc:chgData name="Sven Goldstein" userId="S::sveng@beckhoff.com::babdfc5e-2a88-4cb8-aa06-b1f58bab90b5" providerId="AD" clId="Web-{9F6ECC41-2820-43F9-854F-25FAE0D2FD0D}" dt="2023-03-22T13:24:19.171" v="10"/>
        <pc:sldMkLst>
          <pc:docMk/>
          <pc:sldMk cId="3106453353" sldId="637"/>
        </pc:sldMkLst>
      </pc:sldChg>
      <pc:sldChg chg="del">
        <pc:chgData name="Sven Goldstein" userId="S::sveng@beckhoff.com::babdfc5e-2a88-4cb8-aa06-b1f58bab90b5" providerId="AD" clId="Web-{9F6ECC41-2820-43F9-854F-25FAE0D2FD0D}" dt="2023-03-22T13:24:19.155" v="8"/>
        <pc:sldMkLst>
          <pc:docMk/>
          <pc:sldMk cId="472917602" sldId="638"/>
        </pc:sldMkLst>
      </pc:sldChg>
      <pc:sldChg chg="del">
        <pc:chgData name="Sven Goldstein" userId="S::sveng@beckhoff.com::babdfc5e-2a88-4cb8-aa06-b1f58bab90b5" providerId="AD" clId="Web-{9F6ECC41-2820-43F9-854F-25FAE0D2FD0D}" dt="2023-03-22T13:24:19.155" v="7"/>
        <pc:sldMkLst>
          <pc:docMk/>
          <pc:sldMk cId="1211038027" sldId="639"/>
        </pc:sldMkLst>
      </pc:sldChg>
      <pc:sldChg chg="del ord">
        <pc:chgData name="Sven Goldstein" userId="S::sveng@beckhoff.com::babdfc5e-2a88-4cb8-aa06-b1f58bab90b5" providerId="AD" clId="Web-{9F6ECC41-2820-43F9-854F-25FAE0D2FD0D}" dt="2023-03-22T13:25:02.580" v="22"/>
        <pc:sldMkLst>
          <pc:docMk/>
          <pc:sldMk cId="1307323845" sldId="640"/>
        </pc:sldMkLst>
      </pc:sldChg>
      <pc:sldChg chg="addSp delSp modSp addAnim">
        <pc:chgData name="Sven Goldstein" userId="S::sveng@beckhoff.com::babdfc5e-2a88-4cb8-aa06-b1f58bab90b5" providerId="AD" clId="Web-{9F6ECC41-2820-43F9-854F-25FAE0D2FD0D}" dt="2023-03-22T13:23:56.123" v="6" actId="1076"/>
        <pc:sldMkLst>
          <pc:docMk/>
          <pc:sldMk cId="3921298302" sldId="6177"/>
        </pc:sldMkLst>
        <pc:picChg chg="add mod">
          <ac:chgData name="Sven Goldstein" userId="S::sveng@beckhoff.com::babdfc5e-2a88-4cb8-aa06-b1f58bab90b5" providerId="AD" clId="Web-{9F6ECC41-2820-43F9-854F-25FAE0D2FD0D}" dt="2023-03-22T13:23:52.513" v="5" actId="1076"/>
          <ac:picMkLst>
            <pc:docMk/>
            <pc:sldMk cId="3921298302" sldId="6177"/>
            <ac:picMk id="4" creationId="{216C4A7C-C775-036A-6A1D-8F038692893E}"/>
          </ac:picMkLst>
        </pc:picChg>
        <pc:picChg chg="mod">
          <ac:chgData name="Sven Goldstein" userId="S::sveng@beckhoff.com::babdfc5e-2a88-4cb8-aa06-b1f58bab90b5" providerId="AD" clId="Web-{9F6ECC41-2820-43F9-854F-25FAE0D2FD0D}" dt="2023-03-22T13:23:56.123" v="6" actId="1076"/>
          <ac:picMkLst>
            <pc:docMk/>
            <pc:sldMk cId="3921298302" sldId="6177"/>
            <ac:picMk id="7" creationId="{E61355A0-3248-D09A-30D3-D64A2FCE949C}"/>
          </ac:picMkLst>
        </pc:picChg>
        <pc:picChg chg="del">
          <ac:chgData name="Sven Goldstein" userId="S::sveng@beckhoff.com::babdfc5e-2a88-4cb8-aa06-b1f58bab90b5" providerId="AD" clId="Web-{9F6ECC41-2820-43F9-854F-25FAE0D2FD0D}" dt="2023-03-22T13:23:48.935" v="4"/>
          <ac:picMkLst>
            <pc:docMk/>
            <pc:sldMk cId="3921298302" sldId="6177"/>
            <ac:picMk id="9" creationId="{AF025C50-FA5C-0738-C291-20EF7A13895A}"/>
          </ac:picMkLst>
        </pc:picChg>
      </pc:sldChg>
      <pc:sldChg chg="modSp add">
        <pc:chgData name="Sven Goldstein" userId="S::sveng@beckhoff.com::babdfc5e-2a88-4cb8-aa06-b1f58bab90b5" providerId="AD" clId="Web-{9F6ECC41-2820-43F9-854F-25FAE0D2FD0D}" dt="2023-03-22T13:27:07.852" v="38" actId="1076"/>
        <pc:sldMkLst>
          <pc:docMk/>
          <pc:sldMk cId="126312967" sldId="6185"/>
        </pc:sldMkLst>
        <pc:spChg chg="mod">
          <ac:chgData name="Sven Goldstein" userId="S::sveng@beckhoff.com::babdfc5e-2a88-4cb8-aa06-b1f58bab90b5" providerId="AD" clId="Web-{9F6ECC41-2820-43F9-854F-25FAE0D2FD0D}" dt="2023-03-22T13:27:03.055" v="37" actId="1076"/>
          <ac:spMkLst>
            <pc:docMk/>
            <pc:sldMk cId="126312967" sldId="6185"/>
            <ac:spMk id="11" creationId="{4F6CB73B-3B3A-58B4-A1F7-998AED7BE891}"/>
          </ac:spMkLst>
        </pc:spChg>
        <pc:spChg chg="mod">
          <ac:chgData name="Sven Goldstein" userId="S::sveng@beckhoff.com::babdfc5e-2a88-4cb8-aa06-b1f58bab90b5" providerId="AD" clId="Web-{9F6ECC41-2820-43F9-854F-25FAE0D2FD0D}" dt="2023-03-22T13:27:07.852" v="38" actId="1076"/>
          <ac:spMkLst>
            <pc:docMk/>
            <pc:sldMk cId="126312967" sldId="6185"/>
            <ac:spMk id="12" creationId="{803B4C7A-45EA-BBAE-C87C-ABD2630BC287}"/>
          </ac:spMkLst>
        </pc:spChg>
        <pc:spChg chg="mod">
          <ac:chgData name="Sven Goldstein" userId="S::sveng@beckhoff.com::babdfc5e-2a88-4cb8-aa06-b1f58bab90b5" providerId="AD" clId="Web-{9F6ECC41-2820-43F9-854F-25FAE0D2FD0D}" dt="2023-03-22T13:25:37.332" v="23" actId="1076"/>
          <ac:spMkLst>
            <pc:docMk/>
            <pc:sldMk cId="126312967" sldId="6185"/>
            <ac:spMk id="13" creationId="{77DE1255-B426-4BC5-F815-A856A4CD5370}"/>
          </ac:spMkLst>
        </pc:spChg>
      </pc:sldChg>
      <pc:sldChg chg="add">
        <pc:chgData name="Sven Goldstein" userId="S::sveng@beckhoff.com::babdfc5e-2a88-4cb8-aa06-b1f58bab90b5" providerId="AD" clId="Web-{9F6ECC41-2820-43F9-854F-25FAE0D2FD0D}" dt="2023-03-22T13:24:30.156" v="13"/>
        <pc:sldMkLst>
          <pc:docMk/>
          <pc:sldMk cId="1131678733" sldId="6186"/>
        </pc:sldMkLst>
      </pc:sldChg>
      <pc:sldChg chg="add">
        <pc:chgData name="Sven Goldstein" userId="S::sveng@beckhoff.com::babdfc5e-2a88-4cb8-aa06-b1f58bab90b5" providerId="AD" clId="Web-{9F6ECC41-2820-43F9-854F-25FAE0D2FD0D}" dt="2023-03-22T13:24:30.500" v="14"/>
        <pc:sldMkLst>
          <pc:docMk/>
          <pc:sldMk cId="4169640293" sldId="6187"/>
        </pc:sldMkLst>
      </pc:sldChg>
      <pc:sldChg chg="add">
        <pc:chgData name="Sven Goldstein" userId="S::sveng@beckhoff.com::babdfc5e-2a88-4cb8-aa06-b1f58bab90b5" providerId="AD" clId="Web-{9F6ECC41-2820-43F9-854F-25FAE0D2FD0D}" dt="2023-03-22T13:24:30.875" v="15"/>
        <pc:sldMkLst>
          <pc:docMk/>
          <pc:sldMk cId="2282709724" sldId="6188"/>
        </pc:sldMkLst>
      </pc:sldChg>
      <pc:sldChg chg="delSp modSp add">
        <pc:chgData name="Sven Goldstein" userId="S::sveng@beckhoff.com::babdfc5e-2a88-4cb8-aa06-b1f58bab90b5" providerId="AD" clId="Web-{9F6ECC41-2820-43F9-854F-25FAE0D2FD0D}" dt="2023-03-22T13:26:41.851" v="36" actId="1076"/>
        <pc:sldMkLst>
          <pc:docMk/>
          <pc:sldMk cId="3354979482" sldId="6189"/>
        </pc:sldMkLst>
        <pc:spChg chg="del mod">
          <ac:chgData name="Sven Goldstein" userId="S::sveng@beckhoff.com::babdfc5e-2a88-4cb8-aa06-b1f58bab90b5" providerId="AD" clId="Web-{9F6ECC41-2820-43F9-854F-25FAE0D2FD0D}" dt="2023-03-22T13:26:26.131" v="33"/>
          <ac:spMkLst>
            <pc:docMk/>
            <pc:sldMk cId="3354979482" sldId="6189"/>
            <ac:spMk id="24" creationId="{7D759336-EA0B-52BE-127E-EFBF871407E5}"/>
          </ac:spMkLst>
        </pc:spChg>
        <pc:spChg chg="mod">
          <ac:chgData name="Sven Goldstein" userId="S::sveng@beckhoff.com::babdfc5e-2a88-4cb8-aa06-b1f58bab90b5" providerId="AD" clId="Web-{9F6ECC41-2820-43F9-854F-25FAE0D2FD0D}" dt="2023-03-22T13:26:10.521" v="26" actId="20577"/>
          <ac:spMkLst>
            <pc:docMk/>
            <pc:sldMk cId="3354979482" sldId="6189"/>
            <ac:spMk id="30" creationId="{6A3650BE-5970-7A1D-9765-A2A63CE3F434}"/>
          </ac:spMkLst>
        </pc:spChg>
        <pc:spChg chg="mod">
          <ac:chgData name="Sven Goldstein" userId="S::sveng@beckhoff.com::babdfc5e-2a88-4cb8-aa06-b1f58bab90b5" providerId="AD" clId="Web-{9F6ECC41-2820-43F9-854F-25FAE0D2FD0D}" dt="2023-03-22T13:26:17.365" v="28" actId="20577"/>
          <ac:spMkLst>
            <pc:docMk/>
            <pc:sldMk cId="3354979482" sldId="6189"/>
            <ac:spMk id="33" creationId="{AF59B495-5258-AD7D-54B1-A5266B6C6B21}"/>
          </ac:spMkLst>
        </pc:spChg>
        <pc:cxnChg chg="del">
          <ac:chgData name="Sven Goldstein" userId="S::sveng@beckhoff.com::babdfc5e-2a88-4cb8-aa06-b1f58bab90b5" providerId="AD" clId="Web-{9F6ECC41-2820-43F9-854F-25FAE0D2FD0D}" dt="2023-03-22T13:26:27.225" v="34"/>
          <ac:cxnSpMkLst>
            <pc:docMk/>
            <pc:sldMk cId="3354979482" sldId="6189"/>
            <ac:cxnSpMk id="27" creationId="{3B1771EB-066E-552E-353B-0E15226FDEA8}"/>
          </ac:cxnSpMkLst>
        </pc:cxnChg>
        <pc:cxnChg chg="mod">
          <ac:chgData name="Sven Goldstein" userId="S::sveng@beckhoff.com::babdfc5e-2a88-4cb8-aa06-b1f58bab90b5" providerId="AD" clId="Web-{9F6ECC41-2820-43F9-854F-25FAE0D2FD0D}" dt="2023-03-22T13:26:38.554" v="35" actId="1076"/>
          <ac:cxnSpMkLst>
            <pc:docMk/>
            <pc:sldMk cId="3354979482" sldId="6189"/>
            <ac:cxnSpMk id="29" creationId="{3B42FEDC-F1F3-C301-1188-D89107B7F7FF}"/>
          </ac:cxnSpMkLst>
        </pc:cxnChg>
        <pc:cxnChg chg="mod">
          <ac:chgData name="Sven Goldstein" userId="S::sveng@beckhoff.com::babdfc5e-2a88-4cb8-aa06-b1f58bab90b5" providerId="AD" clId="Web-{9F6ECC41-2820-43F9-854F-25FAE0D2FD0D}" dt="2023-03-22T13:26:41.851" v="36" actId="1076"/>
          <ac:cxnSpMkLst>
            <pc:docMk/>
            <pc:sldMk cId="3354979482" sldId="6189"/>
            <ac:cxnSpMk id="34" creationId="{AA9BCCE3-652C-20D6-D73A-59A163A4F2E1}"/>
          </ac:cxnSpMkLst>
        </pc:cxnChg>
      </pc:sldChg>
      <pc:sldChg chg="add">
        <pc:chgData name="Sven Goldstein" userId="S::sveng@beckhoff.com::babdfc5e-2a88-4cb8-aa06-b1f58bab90b5" providerId="AD" clId="Web-{9F6ECC41-2820-43F9-854F-25FAE0D2FD0D}" dt="2023-03-22T13:24:31.625" v="17"/>
        <pc:sldMkLst>
          <pc:docMk/>
          <pc:sldMk cId="71806163" sldId="6190"/>
        </pc:sldMkLst>
      </pc:sldChg>
      <pc:sldChg chg="add">
        <pc:chgData name="Sven Goldstein" userId="S::sveng@beckhoff.com::babdfc5e-2a88-4cb8-aa06-b1f58bab90b5" providerId="AD" clId="Web-{9F6ECC41-2820-43F9-854F-25FAE0D2FD0D}" dt="2023-03-22T13:24:32.016" v="18"/>
        <pc:sldMkLst>
          <pc:docMk/>
          <pc:sldMk cId="3510829900" sldId="6191"/>
        </pc:sldMkLst>
      </pc:sldChg>
      <pc:sldChg chg="add">
        <pc:chgData name="Sven Goldstein" userId="S::sveng@beckhoff.com::babdfc5e-2a88-4cb8-aa06-b1f58bab90b5" providerId="AD" clId="Web-{9F6ECC41-2820-43F9-854F-25FAE0D2FD0D}" dt="2023-03-22T13:24:57.423" v="21"/>
        <pc:sldMkLst>
          <pc:docMk/>
          <pc:sldMk cId="2962876466" sldId="6192"/>
        </pc:sldMkLst>
      </pc:sldChg>
      <pc:sldMasterChg chg="add addSldLayout">
        <pc:chgData name="Sven Goldstein" userId="S::sveng@beckhoff.com::babdfc5e-2a88-4cb8-aa06-b1f58bab90b5" providerId="AD" clId="Web-{9F6ECC41-2820-43F9-854F-25FAE0D2FD0D}" dt="2023-03-22T13:23:29.215" v="0"/>
        <pc:sldMasterMkLst>
          <pc:docMk/>
          <pc:sldMasterMk cId="980308538" sldId="2147483970"/>
        </pc:sldMasterMkLst>
        <pc:sldLayoutChg chg="add">
          <pc:chgData name="Sven Goldstein" userId="S::sveng@beckhoff.com::babdfc5e-2a88-4cb8-aa06-b1f58bab90b5" providerId="AD" clId="Web-{9F6ECC41-2820-43F9-854F-25FAE0D2FD0D}" dt="2023-03-22T13:23:29.215" v="0"/>
          <pc:sldLayoutMkLst>
            <pc:docMk/>
            <pc:sldMasterMk cId="980308538" sldId="2147483970"/>
            <pc:sldLayoutMk cId="1904974950" sldId="2147483832"/>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432342556" sldId="2147483833"/>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762592289" sldId="2147483834"/>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651048180" sldId="2147483835"/>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527220738" sldId="2147483836"/>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395334104" sldId="2147483837"/>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845138250" sldId="2147483838"/>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586413085" sldId="2147483839"/>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805185327" sldId="2147483840"/>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47806580" sldId="2147483841"/>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735155974" sldId="2147483842"/>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685143943" sldId="2147483843"/>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497367942" sldId="2147483844"/>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83884496" sldId="2147483845"/>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511648220" sldId="2147483846"/>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185775394" sldId="2147483847"/>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454183573" sldId="2147483848"/>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918144644" sldId="2147483849"/>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371363080" sldId="2147483850"/>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935438005" sldId="2147483851"/>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210518753" sldId="2147483852"/>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188575491" sldId="2147483853"/>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1276786504" sldId="2147483854"/>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851056838" sldId="2147483855"/>
          </pc:sldLayoutMkLst>
        </pc:sldLayoutChg>
        <pc:sldLayoutChg chg="add">
          <pc:chgData name="Sven Goldstein" userId="S::sveng@beckhoff.com::babdfc5e-2a88-4cb8-aa06-b1f58bab90b5" providerId="AD" clId="Web-{9F6ECC41-2820-43F9-854F-25FAE0D2FD0D}" dt="2023-03-22T13:23:29.215" v="0"/>
          <pc:sldLayoutMkLst>
            <pc:docMk/>
            <pc:sldMasterMk cId="980308538" sldId="2147483970"/>
            <pc:sldLayoutMk cId="3385922812" sldId="2147483856"/>
          </pc:sldLayoutMkLst>
        </pc:sldLayoutChg>
      </pc:sldMasterChg>
    </pc:docChg>
  </pc:docChgLst>
  <pc:docChgLst>
    <pc:chgData name="Michael Knossalla" userId="S::michaelkn@beckhoff.com::a6caa623-c5fd-41f9-81a2-92e4f46ef7b4" providerId="AD" clId="Web-{801BAA4B-8ADA-EA30-F905-9ADE12A79745}"/>
    <pc:docChg chg="addSld modSld">
      <pc:chgData name="Michael Knossalla" userId="S::michaelkn@beckhoff.com::a6caa623-c5fd-41f9-81a2-92e4f46ef7b4" providerId="AD" clId="Web-{801BAA4B-8ADA-EA30-F905-9ADE12A79745}" dt="2023-10-24T15:38:23.158" v="39" actId="20577"/>
      <pc:docMkLst>
        <pc:docMk/>
      </pc:docMkLst>
      <pc:sldChg chg="modSp">
        <pc:chgData name="Michael Knossalla" userId="S::michaelkn@beckhoff.com::a6caa623-c5fd-41f9-81a2-92e4f46ef7b4" providerId="AD" clId="Web-{801BAA4B-8ADA-EA30-F905-9ADE12A79745}" dt="2023-10-24T15:37:11.672" v="22" actId="20577"/>
        <pc:sldMkLst>
          <pc:docMk/>
          <pc:sldMk cId="153393351" sldId="6239"/>
        </pc:sldMkLst>
        <pc:spChg chg="mod">
          <ac:chgData name="Michael Knossalla" userId="S::michaelkn@beckhoff.com::a6caa623-c5fd-41f9-81a2-92e4f46ef7b4" providerId="AD" clId="Web-{801BAA4B-8ADA-EA30-F905-9ADE12A79745}" dt="2023-10-24T15:37:11.672" v="22" actId="20577"/>
          <ac:spMkLst>
            <pc:docMk/>
            <pc:sldMk cId="153393351" sldId="6239"/>
            <ac:spMk id="5" creationId="{00000000-0000-0000-0000-000000000000}"/>
          </ac:spMkLst>
        </pc:spChg>
      </pc:sldChg>
      <pc:sldChg chg="modSp">
        <pc:chgData name="Michael Knossalla" userId="S::michaelkn@beckhoff.com::a6caa623-c5fd-41f9-81a2-92e4f46ef7b4" providerId="AD" clId="Web-{801BAA4B-8ADA-EA30-F905-9ADE12A79745}" dt="2023-10-24T15:36:31.937" v="3" actId="20577"/>
        <pc:sldMkLst>
          <pc:docMk/>
          <pc:sldMk cId="397865538" sldId="6251"/>
        </pc:sldMkLst>
        <pc:spChg chg="mod">
          <ac:chgData name="Michael Knossalla" userId="S::michaelkn@beckhoff.com::a6caa623-c5fd-41f9-81a2-92e4f46ef7b4" providerId="AD" clId="Web-{801BAA4B-8ADA-EA30-F905-9ADE12A79745}" dt="2023-10-24T15:36:31.937" v="3" actId="20577"/>
          <ac:spMkLst>
            <pc:docMk/>
            <pc:sldMk cId="397865538" sldId="6251"/>
            <ac:spMk id="5" creationId="{00000000-0000-0000-0000-000000000000}"/>
          </ac:spMkLst>
        </pc:spChg>
      </pc:sldChg>
      <pc:sldChg chg="modSp">
        <pc:chgData name="Michael Knossalla" userId="S::michaelkn@beckhoff.com::a6caa623-c5fd-41f9-81a2-92e4f46ef7b4" providerId="AD" clId="Web-{801BAA4B-8ADA-EA30-F905-9ADE12A79745}" dt="2023-10-24T15:38:19.986" v="38" actId="20577"/>
        <pc:sldMkLst>
          <pc:docMk/>
          <pc:sldMk cId="1985628979" sldId="6252"/>
        </pc:sldMkLst>
        <pc:spChg chg="mod">
          <ac:chgData name="Michael Knossalla" userId="S::michaelkn@beckhoff.com::a6caa623-c5fd-41f9-81a2-92e4f46ef7b4" providerId="AD" clId="Web-{801BAA4B-8ADA-EA30-F905-9ADE12A79745}" dt="2023-10-24T15:38:19.986" v="38" actId="20577"/>
          <ac:spMkLst>
            <pc:docMk/>
            <pc:sldMk cId="1985628979" sldId="6252"/>
            <ac:spMk id="5" creationId="{00000000-0000-0000-0000-000000000000}"/>
          </ac:spMkLst>
        </pc:spChg>
      </pc:sldChg>
      <pc:sldChg chg="modSp">
        <pc:chgData name="Michael Knossalla" userId="S::michaelkn@beckhoff.com::a6caa623-c5fd-41f9-81a2-92e4f46ef7b4" providerId="AD" clId="Web-{801BAA4B-8ADA-EA30-F905-9ADE12A79745}" dt="2023-10-24T15:38:23.158" v="39" actId="20577"/>
        <pc:sldMkLst>
          <pc:docMk/>
          <pc:sldMk cId="282618837" sldId="6253"/>
        </pc:sldMkLst>
        <pc:spChg chg="mod">
          <ac:chgData name="Michael Knossalla" userId="S::michaelkn@beckhoff.com::a6caa623-c5fd-41f9-81a2-92e4f46ef7b4" providerId="AD" clId="Web-{801BAA4B-8ADA-EA30-F905-9ADE12A79745}" dt="2023-10-24T15:38:23.158" v="39" actId="20577"/>
          <ac:spMkLst>
            <pc:docMk/>
            <pc:sldMk cId="282618837" sldId="6253"/>
            <ac:spMk id="5" creationId="{00000000-0000-0000-0000-000000000000}"/>
          </ac:spMkLst>
        </pc:spChg>
      </pc:sldChg>
      <pc:sldChg chg="modSp">
        <pc:chgData name="Michael Knossalla" userId="S::michaelkn@beckhoff.com::a6caa623-c5fd-41f9-81a2-92e4f46ef7b4" providerId="AD" clId="Web-{801BAA4B-8ADA-EA30-F905-9ADE12A79745}" dt="2023-10-24T15:37:33.642" v="26" actId="20577"/>
        <pc:sldMkLst>
          <pc:docMk/>
          <pc:sldMk cId="3234471789" sldId="2145708572"/>
        </pc:sldMkLst>
        <pc:spChg chg="mod">
          <ac:chgData name="Michael Knossalla" userId="S::michaelkn@beckhoff.com::a6caa623-c5fd-41f9-81a2-92e4f46ef7b4" providerId="AD" clId="Web-{801BAA4B-8ADA-EA30-F905-9ADE12A79745}" dt="2023-10-24T15:37:33.642" v="26" actId="20577"/>
          <ac:spMkLst>
            <pc:docMk/>
            <pc:sldMk cId="3234471789" sldId="2145708572"/>
            <ac:spMk id="5" creationId="{00000000-0000-0000-0000-000000000000}"/>
          </ac:spMkLst>
        </pc:spChg>
      </pc:sldChg>
      <pc:sldChg chg="modSp">
        <pc:chgData name="Michael Knossalla" userId="S::michaelkn@beckhoff.com::a6caa623-c5fd-41f9-81a2-92e4f46ef7b4" providerId="AD" clId="Web-{801BAA4B-8ADA-EA30-F905-9ADE12A79745}" dt="2023-10-24T15:38:16.205" v="36" actId="20577"/>
        <pc:sldMkLst>
          <pc:docMk/>
          <pc:sldMk cId="3778132070" sldId="2145708587"/>
        </pc:sldMkLst>
        <pc:spChg chg="mod">
          <ac:chgData name="Michael Knossalla" userId="S::michaelkn@beckhoff.com::a6caa623-c5fd-41f9-81a2-92e4f46ef7b4" providerId="AD" clId="Web-{801BAA4B-8ADA-EA30-F905-9ADE12A79745}" dt="2023-10-24T15:38:16.205" v="36" actId="20577"/>
          <ac:spMkLst>
            <pc:docMk/>
            <pc:sldMk cId="3778132070" sldId="2145708587"/>
            <ac:spMk id="5" creationId="{00000000-0000-0000-0000-000000000000}"/>
          </ac:spMkLst>
        </pc:spChg>
      </pc:sldChg>
      <pc:sldChg chg="modSp">
        <pc:chgData name="Michael Knossalla" userId="S::michaelkn@beckhoff.com::a6caa623-c5fd-41f9-81a2-92e4f46ef7b4" providerId="AD" clId="Web-{801BAA4B-8ADA-EA30-F905-9ADE12A79745}" dt="2023-10-24T15:37:07.157" v="20" actId="20577"/>
        <pc:sldMkLst>
          <pc:docMk/>
          <pc:sldMk cId="1130508692" sldId="2145708588"/>
        </pc:sldMkLst>
        <pc:spChg chg="mod">
          <ac:chgData name="Michael Knossalla" userId="S::michaelkn@beckhoff.com::a6caa623-c5fd-41f9-81a2-92e4f46ef7b4" providerId="AD" clId="Web-{801BAA4B-8ADA-EA30-F905-9ADE12A79745}" dt="2023-10-24T15:37:07.157" v="20" actId="20577"/>
          <ac:spMkLst>
            <pc:docMk/>
            <pc:sldMk cId="1130508692" sldId="2145708588"/>
            <ac:spMk id="5" creationId="{00000000-0000-0000-0000-000000000000}"/>
          </ac:spMkLst>
        </pc:spChg>
      </pc:sldChg>
      <pc:sldChg chg="modSp">
        <pc:chgData name="Michael Knossalla" userId="S::michaelkn@beckhoff.com::a6caa623-c5fd-41f9-81a2-92e4f46ef7b4" providerId="AD" clId="Web-{801BAA4B-8ADA-EA30-F905-9ADE12A79745}" dt="2023-10-24T15:36:12.843" v="1" actId="20577"/>
        <pc:sldMkLst>
          <pc:docMk/>
          <pc:sldMk cId="1249555458" sldId="2145708589"/>
        </pc:sldMkLst>
        <pc:spChg chg="mod">
          <ac:chgData name="Michael Knossalla" userId="S::michaelkn@beckhoff.com::a6caa623-c5fd-41f9-81a2-92e4f46ef7b4" providerId="AD" clId="Web-{801BAA4B-8ADA-EA30-F905-9ADE12A79745}" dt="2023-10-24T15:36:12.843" v="1" actId="20577"/>
          <ac:spMkLst>
            <pc:docMk/>
            <pc:sldMk cId="1249555458" sldId="2145708589"/>
            <ac:spMk id="5" creationId="{00000000-0000-0000-0000-000000000000}"/>
          </ac:spMkLst>
        </pc:spChg>
      </pc:sldChg>
      <pc:sldChg chg="modSp">
        <pc:chgData name="Michael Knossalla" userId="S::michaelkn@beckhoff.com::a6caa623-c5fd-41f9-81a2-92e4f46ef7b4" providerId="AD" clId="Web-{801BAA4B-8ADA-EA30-F905-9ADE12A79745}" dt="2023-10-24T15:36:58.031" v="18" actId="20577"/>
        <pc:sldMkLst>
          <pc:docMk/>
          <pc:sldMk cId="2924763007" sldId="2145708602"/>
        </pc:sldMkLst>
        <pc:spChg chg="mod">
          <ac:chgData name="Michael Knossalla" userId="S::michaelkn@beckhoff.com::a6caa623-c5fd-41f9-81a2-92e4f46ef7b4" providerId="AD" clId="Web-{801BAA4B-8ADA-EA30-F905-9ADE12A79745}" dt="2023-10-24T15:36:58.031" v="18" actId="20577"/>
          <ac:spMkLst>
            <pc:docMk/>
            <pc:sldMk cId="2924763007" sldId="2145708602"/>
            <ac:spMk id="5" creationId="{00000000-0000-0000-0000-000000000000}"/>
          </ac:spMkLst>
        </pc:spChg>
      </pc:sldChg>
      <pc:sldChg chg="modSp">
        <pc:chgData name="Michael Knossalla" userId="S::michaelkn@beckhoff.com::a6caa623-c5fd-41f9-81a2-92e4f46ef7b4" providerId="AD" clId="Web-{801BAA4B-8ADA-EA30-F905-9ADE12A79745}" dt="2023-10-24T15:38:02.877" v="28" actId="20577"/>
        <pc:sldMkLst>
          <pc:docMk/>
          <pc:sldMk cId="3922353371" sldId="2145708603"/>
        </pc:sldMkLst>
        <pc:spChg chg="mod">
          <ac:chgData name="Michael Knossalla" userId="S::michaelkn@beckhoff.com::a6caa623-c5fd-41f9-81a2-92e4f46ef7b4" providerId="AD" clId="Web-{801BAA4B-8ADA-EA30-F905-9ADE12A79745}" dt="2023-10-24T15:38:02.877" v="28" actId="20577"/>
          <ac:spMkLst>
            <pc:docMk/>
            <pc:sldMk cId="3922353371" sldId="2145708603"/>
            <ac:spMk id="5" creationId="{00000000-0000-0000-0000-000000000000}"/>
          </ac:spMkLst>
        </pc:spChg>
      </pc:sldChg>
      <pc:sldChg chg="modSp">
        <pc:chgData name="Michael Knossalla" userId="S::michaelkn@beckhoff.com::a6caa623-c5fd-41f9-81a2-92e4f46ef7b4" providerId="AD" clId="Web-{801BAA4B-8ADA-EA30-F905-9ADE12A79745}" dt="2023-10-24T15:37:25.032" v="24" actId="20577"/>
        <pc:sldMkLst>
          <pc:docMk/>
          <pc:sldMk cId="3809297351" sldId="2145708615"/>
        </pc:sldMkLst>
        <pc:spChg chg="mod">
          <ac:chgData name="Michael Knossalla" userId="S::michaelkn@beckhoff.com::a6caa623-c5fd-41f9-81a2-92e4f46ef7b4" providerId="AD" clId="Web-{801BAA4B-8ADA-EA30-F905-9ADE12A79745}" dt="2023-10-24T15:37:25.032" v="24" actId="20577"/>
          <ac:spMkLst>
            <pc:docMk/>
            <pc:sldMk cId="3809297351" sldId="2145708615"/>
            <ac:spMk id="5" creationId="{00000000-0000-0000-0000-000000000000}"/>
          </ac:spMkLst>
        </pc:spChg>
      </pc:sldChg>
      <pc:sldChg chg="add">
        <pc:chgData name="Michael Knossalla" userId="S::michaelkn@beckhoff.com::a6caa623-c5fd-41f9-81a2-92e4f46ef7b4" providerId="AD" clId="Web-{801BAA4B-8ADA-EA30-F905-9ADE12A79745}" dt="2023-10-24T15:36:36.453" v="4"/>
        <pc:sldMkLst>
          <pc:docMk/>
          <pc:sldMk cId="2838984514" sldId="2145708626"/>
        </pc:sldMkLst>
      </pc:sldChg>
      <pc:sldChg chg="add">
        <pc:chgData name="Michael Knossalla" userId="S::michaelkn@beckhoff.com::a6caa623-c5fd-41f9-81a2-92e4f46ef7b4" providerId="AD" clId="Web-{801BAA4B-8ADA-EA30-F905-9ADE12A79745}" dt="2023-10-24T15:36:36.671" v="5"/>
        <pc:sldMkLst>
          <pc:docMk/>
          <pc:sldMk cId="1146284590" sldId="2145708627"/>
        </pc:sldMkLst>
      </pc:sldChg>
      <pc:sldChg chg="add">
        <pc:chgData name="Michael Knossalla" userId="S::michaelkn@beckhoff.com::a6caa623-c5fd-41f9-81a2-92e4f46ef7b4" providerId="AD" clId="Web-{801BAA4B-8ADA-EA30-F905-9ADE12A79745}" dt="2023-10-24T15:36:36.890" v="6"/>
        <pc:sldMkLst>
          <pc:docMk/>
          <pc:sldMk cId="3807625154" sldId="2145708628"/>
        </pc:sldMkLst>
      </pc:sldChg>
      <pc:sldChg chg="add">
        <pc:chgData name="Michael Knossalla" userId="S::michaelkn@beckhoff.com::a6caa623-c5fd-41f9-81a2-92e4f46ef7b4" providerId="AD" clId="Web-{801BAA4B-8ADA-EA30-F905-9ADE12A79745}" dt="2023-10-24T15:36:37.062" v="7"/>
        <pc:sldMkLst>
          <pc:docMk/>
          <pc:sldMk cId="2584765674" sldId="2145708629"/>
        </pc:sldMkLst>
      </pc:sldChg>
      <pc:sldChg chg="add">
        <pc:chgData name="Michael Knossalla" userId="S::michaelkn@beckhoff.com::a6caa623-c5fd-41f9-81a2-92e4f46ef7b4" providerId="AD" clId="Web-{801BAA4B-8ADA-EA30-F905-9ADE12A79745}" dt="2023-10-24T15:36:37.234" v="8"/>
        <pc:sldMkLst>
          <pc:docMk/>
          <pc:sldMk cId="341602952" sldId="2145708630"/>
        </pc:sldMkLst>
      </pc:sldChg>
      <pc:sldChg chg="add">
        <pc:chgData name="Michael Knossalla" userId="S::michaelkn@beckhoff.com::a6caa623-c5fd-41f9-81a2-92e4f46ef7b4" providerId="AD" clId="Web-{801BAA4B-8ADA-EA30-F905-9ADE12A79745}" dt="2023-10-24T15:36:37.421" v="9"/>
        <pc:sldMkLst>
          <pc:docMk/>
          <pc:sldMk cId="204092592" sldId="2145708631"/>
        </pc:sldMkLst>
      </pc:sldChg>
      <pc:sldChg chg="add">
        <pc:chgData name="Michael Knossalla" userId="S::michaelkn@beckhoff.com::a6caa623-c5fd-41f9-81a2-92e4f46ef7b4" providerId="AD" clId="Web-{801BAA4B-8ADA-EA30-F905-9ADE12A79745}" dt="2023-10-24T15:36:37.578" v="10"/>
        <pc:sldMkLst>
          <pc:docMk/>
          <pc:sldMk cId="515403316" sldId="2145708632"/>
        </pc:sldMkLst>
      </pc:sldChg>
      <pc:sldChg chg="add">
        <pc:chgData name="Michael Knossalla" userId="S::michaelkn@beckhoff.com::a6caa623-c5fd-41f9-81a2-92e4f46ef7b4" providerId="AD" clId="Web-{801BAA4B-8ADA-EA30-F905-9ADE12A79745}" dt="2023-10-24T15:36:37.812" v="11"/>
        <pc:sldMkLst>
          <pc:docMk/>
          <pc:sldMk cId="175478006" sldId="2145708633"/>
        </pc:sldMkLst>
      </pc:sldChg>
      <pc:sldChg chg="add">
        <pc:chgData name="Michael Knossalla" userId="S::michaelkn@beckhoff.com::a6caa623-c5fd-41f9-81a2-92e4f46ef7b4" providerId="AD" clId="Web-{801BAA4B-8ADA-EA30-F905-9ADE12A79745}" dt="2023-10-24T15:36:38.062" v="12"/>
        <pc:sldMkLst>
          <pc:docMk/>
          <pc:sldMk cId="1915425585" sldId="2145708634"/>
        </pc:sldMkLst>
      </pc:sldChg>
      <pc:sldChg chg="add">
        <pc:chgData name="Michael Knossalla" userId="S::michaelkn@beckhoff.com::a6caa623-c5fd-41f9-81a2-92e4f46ef7b4" providerId="AD" clId="Web-{801BAA4B-8ADA-EA30-F905-9ADE12A79745}" dt="2023-10-24T15:36:38.296" v="13"/>
        <pc:sldMkLst>
          <pc:docMk/>
          <pc:sldMk cId="3840880239" sldId="2145708635"/>
        </pc:sldMkLst>
      </pc:sldChg>
      <pc:sldChg chg="add">
        <pc:chgData name="Michael Knossalla" userId="S::michaelkn@beckhoff.com::a6caa623-c5fd-41f9-81a2-92e4f46ef7b4" providerId="AD" clId="Web-{801BAA4B-8ADA-EA30-F905-9ADE12A79745}" dt="2023-10-24T15:36:38.500" v="14"/>
        <pc:sldMkLst>
          <pc:docMk/>
          <pc:sldMk cId="3242147815" sldId="2145708636"/>
        </pc:sldMkLst>
      </pc:sldChg>
      <pc:sldChg chg="add">
        <pc:chgData name="Michael Knossalla" userId="S::michaelkn@beckhoff.com::a6caa623-c5fd-41f9-81a2-92e4f46ef7b4" providerId="AD" clId="Web-{801BAA4B-8ADA-EA30-F905-9ADE12A79745}" dt="2023-10-24T15:36:38.734" v="15"/>
        <pc:sldMkLst>
          <pc:docMk/>
          <pc:sldMk cId="3518908105" sldId="2145708637"/>
        </pc:sldMkLst>
      </pc:sldChg>
      <pc:sldChg chg="add">
        <pc:chgData name="Michael Knossalla" userId="S::michaelkn@beckhoff.com::a6caa623-c5fd-41f9-81a2-92e4f46ef7b4" providerId="AD" clId="Web-{801BAA4B-8ADA-EA30-F905-9ADE12A79745}" dt="2023-10-24T15:36:39.218" v="16"/>
        <pc:sldMkLst>
          <pc:docMk/>
          <pc:sldMk cId="999011431" sldId="214570863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8F1A36FD-08A9-47F7-8F4B-E50EC98C36E7}" type="datetime1">
              <a:rPr lang="de-DE" smtClean="0"/>
              <a:t>02.07.2024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0A2346E5-778D-4A7C-BA30-768202CBF653}" type="datetime1">
              <a:rPr lang="de-DE" smtClean="0"/>
              <a:t>02.07.2024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31750"/>
            <a:ext cx="6796088" cy="3822700"/>
          </a:xfrm>
        </p:spPr>
      </p:sp>
      <p:sp>
        <p:nvSpPr>
          <p:cNvPr id="3" name="Notizenplatzhalter 2"/>
          <p:cNvSpPr>
            <a:spLocks noGrp="1"/>
          </p:cNvSpPr>
          <p:nvPr>
            <p:ph type="body" idx="1"/>
          </p:nvPr>
        </p:nvSpPr>
        <p:spPr/>
        <p:txBody>
          <a:bodyPr/>
          <a:lstStyle/>
          <a:p>
            <a:pPr marL="0" indent="0">
              <a:buNone/>
            </a:pPr>
            <a:endParaRPr lang="de-DE" b="1"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1</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77832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433-6B3E-EA64-4AF4-F879595CE7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614101-B59D-A2F1-7165-5E26D825CABC}"/>
              </a:ext>
            </a:extLst>
          </p:cNvPr>
          <p:cNvSpPr>
            <a:spLocks noGrp="1" noRot="1" noChangeAspect="1"/>
          </p:cNvSpPr>
          <p:nvPr>
            <p:ph type="sldImg"/>
          </p:nvPr>
        </p:nvSpPr>
        <p:spPr>
          <a:xfrm>
            <a:off x="0" y="0"/>
            <a:ext cx="6796088" cy="3822700"/>
          </a:xfrm>
        </p:spPr>
      </p:sp>
      <p:sp>
        <p:nvSpPr>
          <p:cNvPr id="3" name="Notizenplatzhalter 2">
            <a:extLst>
              <a:ext uri="{FF2B5EF4-FFF2-40B4-BE49-F238E27FC236}">
                <a16:creationId xmlns:a16="http://schemas.microsoft.com/office/drawing/2014/main" id="{328A7B4B-B0DF-2576-8538-2D41B5D853F1}"/>
              </a:ext>
            </a:extLst>
          </p:cNvPr>
          <p:cNvSpPr>
            <a:spLocks noGrp="1"/>
          </p:cNvSpPr>
          <p:nvPr>
            <p:ph type="body" idx="1"/>
          </p:nvPr>
        </p:nvSpPr>
        <p:spPr/>
        <p:txBody>
          <a:bodyPr/>
          <a:lstStyle/>
          <a:p>
            <a:pPr marL="0" indent="0">
              <a:buNone/>
            </a:pPr>
            <a:endParaRPr lang="de-DE" dirty="0"/>
          </a:p>
        </p:txBody>
      </p:sp>
      <p:sp>
        <p:nvSpPr>
          <p:cNvPr id="4" name="Foliennummernplatzhalter 3">
            <a:extLst>
              <a:ext uri="{FF2B5EF4-FFF2-40B4-BE49-F238E27FC236}">
                <a16:creationId xmlns:a16="http://schemas.microsoft.com/office/drawing/2014/main" id="{B4C27514-34A7-7CDA-4F14-8A0464BA72B8}"/>
              </a:ext>
            </a:extLst>
          </p:cNvPr>
          <p:cNvSpPr>
            <a:spLocks noGrp="1"/>
          </p:cNvSpPr>
          <p:nvPr>
            <p:ph type="sldNum" sz="quarter" idx="5"/>
          </p:nvPr>
        </p:nvSpPr>
        <p:spPr/>
        <p:txBody>
          <a:bodyPr/>
          <a:lstStyle/>
          <a:p>
            <a:fld id="{B280112D-8454-448C-8A04-1F3237E367D5}" type="slidenum">
              <a:rPr lang="de-DE" smtClean="0"/>
              <a:pPr/>
              <a:t>10</a:t>
            </a:fld>
            <a:endParaRPr lang="de-DE"/>
          </a:p>
        </p:txBody>
      </p:sp>
      <p:sp>
        <p:nvSpPr>
          <p:cNvPr id="5" name="Datumsplatzhalter 4">
            <a:extLst>
              <a:ext uri="{FF2B5EF4-FFF2-40B4-BE49-F238E27FC236}">
                <a16:creationId xmlns:a16="http://schemas.microsoft.com/office/drawing/2014/main" id="{C592293E-56C0-7BB7-6198-AA1268CE231C}"/>
              </a:ext>
            </a:extLst>
          </p:cNvPr>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a:extLst>
              <a:ext uri="{FF2B5EF4-FFF2-40B4-BE49-F238E27FC236}">
                <a16:creationId xmlns:a16="http://schemas.microsoft.com/office/drawing/2014/main" id="{B0B637A6-30B7-3641-AF09-6D381D60A07D}"/>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74282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endParaRPr lang="en-US" noProof="0"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11</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67746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12</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74625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endParaRPr lang="de-DE"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2</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73753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r>
              <a:rPr lang="en-US" noProof="0" dirty="0"/>
              <a:t>Few logical exceptions to automating operations, e.g. Safety runtime activation requires manual password entry, etc.</a:t>
            </a:r>
          </a:p>
        </p:txBody>
      </p:sp>
      <p:sp>
        <p:nvSpPr>
          <p:cNvPr id="4" name="Foliennummernplatzhalter 3"/>
          <p:cNvSpPr>
            <a:spLocks noGrp="1"/>
          </p:cNvSpPr>
          <p:nvPr>
            <p:ph type="sldNum" sz="quarter" idx="5"/>
          </p:nvPr>
        </p:nvSpPr>
        <p:spPr/>
        <p:txBody>
          <a:bodyPr/>
          <a:lstStyle/>
          <a:p>
            <a:fld id="{B280112D-8454-448C-8A04-1F3237E367D5}" type="slidenum">
              <a:rPr lang="de-DE" smtClean="0"/>
              <a:pPr/>
              <a:t>3</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33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endParaRPr lang="en-US" noProof="0"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4</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55459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a:p>
        </p:txBody>
      </p:sp>
      <p:sp>
        <p:nvSpPr>
          <p:cNvPr id="5" name="Date Placeholder 4"/>
          <p:cNvSpPr>
            <a:spLocks noGrp="1"/>
          </p:cNvSpPr>
          <p:nvPr>
            <p:ph type="dt" idx="1"/>
          </p:nvPr>
        </p:nvSpPr>
        <p:spPr/>
        <p:txBody>
          <a:bodyPr/>
          <a:lstStyle/>
          <a:p>
            <a:fld id="{0A2346E5-778D-4A7C-BA30-768202CBF653}" type="datetime1">
              <a:rPr lang="de-DE" smtClean="0"/>
              <a:t>02.07.2024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11428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180000" indent="-180000"/>
            <a:r>
              <a:rPr lang="en-US" noProof="0" dirty="0"/>
              <a:t>Naming convention rules e.g. </a:t>
            </a:r>
          </a:p>
          <a:p>
            <a:pPr marL="378000" lvl="1" indent="-180000"/>
            <a:r>
              <a:rPr lang="en-US" noProof="0" dirty="0"/>
              <a:t>“Function Block </a:t>
            </a:r>
            <a:r>
              <a:rPr lang="en-US" i="1" noProof="0" dirty="0"/>
              <a:t>definitions</a:t>
            </a:r>
            <a:r>
              <a:rPr lang="en-US" noProof="0" dirty="0"/>
              <a:t> must be prefixed with FB_”, e.g. </a:t>
            </a:r>
            <a:r>
              <a:rPr lang="en-US" noProof="0" dirty="0" err="1"/>
              <a:t>FB_Axis</a:t>
            </a:r>
            <a:endParaRPr lang="en-US" noProof="0" dirty="0"/>
          </a:p>
          <a:p>
            <a:pPr marL="378000" lvl="1" indent="-180000"/>
            <a:r>
              <a:rPr lang="en-US" noProof="0" dirty="0"/>
              <a:t>“Function Block </a:t>
            </a:r>
            <a:r>
              <a:rPr lang="en-US" i="1" noProof="0" dirty="0"/>
              <a:t>instances</a:t>
            </a:r>
            <a:r>
              <a:rPr lang="en-US" noProof="0" dirty="0"/>
              <a:t> must be prefixed with fb” e.g. </a:t>
            </a:r>
            <a:r>
              <a:rPr lang="en-US" noProof="0" dirty="0" err="1"/>
              <a:t>fbConveyorAxis</a:t>
            </a:r>
            <a:endParaRPr lang="en-US" noProof="0"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6</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7148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0" y="0"/>
            <a:ext cx="6796088" cy="3822700"/>
          </a:xfrm>
        </p:spPr>
      </p:sp>
      <p:sp>
        <p:nvSpPr>
          <p:cNvPr id="3" name="Notizenplatzhalter 2"/>
          <p:cNvSpPr>
            <a:spLocks noGrp="1"/>
          </p:cNvSpPr>
          <p:nvPr>
            <p:ph type="body" idx="1"/>
          </p:nvPr>
        </p:nvSpPr>
        <p:spPr/>
        <p:txBody>
          <a:bodyPr/>
          <a:lstStyle/>
          <a:p>
            <a:pPr marL="0" indent="0">
              <a:buNone/>
            </a:pPr>
            <a:endParaRPr lang="en-US" noProof="0" dirty="0"/>
          </a:p>
        </p:txBody>
      </p:sp>
      <p:sp>
        <p:nvSpPr>
          <p:cNvPr id="4" name="Foliennummernplatzhalter 3"/>
          <p:cNvSpPr>
            <a:spLocks noGrp="1"/>
          </p:cNvSpPr>
          <p:nvPr>
            <p:ph type="sldNum" sz="quarter" idx="5"/>
          </p:nvPr>
        </p:nvSpPr>
        <p:spPr/>
        <p:txBody>
          <a:bodyPr/>
          <a:lstStyle/>
          <a:p>
            <a:fld id="{B280112D-8454-448C-8A04-1F3237E367D5}" type="slidenum">
              <a:rPr lang="de-DE" smtClean="0"/>
              <a:pPr/>
              <a:t>7</a:t>
            </a:fld>
            <a:endParaRPr lang="de-DE"/>
          </a:p>
        </p:txBody>
      </p:sp>
      <p:sp>
        <p:nvSpPr>
          <p:cNvPr id="5" name="Datumsplatzhalter 4"/>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8257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433-6B3E-EA64-4AF4-F879595CE7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614101-B59D-A2F1-7165-5E26D825CABC}"/>
              </a:ext>
            </a:extLst>
          </p:cNvPr>
          <p:cNvSpPr>
            <a:spLocks noGrp="1" noRot="1" noChangeAspect="1"/>
          </p:cNvSpPr>
          <p:nvPr>
            <p:ph type="sldImg"/>
          </p:nvPr>
        </p:nvSpPr>
        <p:spPr>
          <a:xfrm>
            <a:off x="0" y="0"/>
            <a:ext cx="6796088" cy="3822700"/>
          </a:xfrm>
        </p:spPr>
      </p:sp>
      <p:sp>
        <p:nvSpPr>
          <p:cNvPr id="3" name="Notizenplatzhalter 2">
            <a:extLst>
              <a:ext uri="{FF2B5EF4-FFF2-40B4-BE49-F238E27FC236}">
                <a16:creationId xmlns:a16="http://schemas.microsoft.com/office/drawing/2014/main" id="{328A7B4B-B0DF-2576-8538-2D41B5D853F1}"/>
              </a:ext>
            </a:extLst>
          </p:cNvPr>
          <p:cNvSpPr>
            <a:spLocks noGrp="1"/>
          </p:cNvSpPr>
          <p:nvPr>
            <p:ph type="body" idx="1"/>
          </p:nvPr>
        </p:nvSpPr>
        <p:spPr/>
        <p:txBody>
          <a:bodyPr/>
          <a:lstStyle/>
          <a:p>
            <a:pPr marL="0" indent="0">
              <a:buNone/>
            </a:pPr>
            <a:r>
              <a:rPr lang="en-US" noProof="0" dirty="0"/>
              <a:t>Simple example might be, read the value of this simple.</a:t>
            </a:r>
          </a:p>
          <a:p>
            <a:pPr marL="0" indent="0">
              <a:buNone/>
            </a:pPr>
            <a:r>
              <a:rPr lang="en-US" noProof="0" dirty="0"/>
              <a:t>More advanced example which illustrates the powerful integration with the type system in following slides.</a:t>
            </a:r>
          </a:p>
        </p:txBody>
      </p:sp>
      <p:sp>
        <p:nvSpPr>
          <p:cNvPr id="4" name="Foliennummernplatzhalter 3">
            <a:extLst>
              <a:ext uri="{FF2B5EF4-FFF2-40B4-BE49-F238E27FC236}">
                <a16:creationId xmlns:a16="http://schemas.microsoft.com/office/drawing/2014/main" id="{B4C27514-34A7-7CDA-4F14-8A0464BA72B8}"/>
              </a:ext>
            </a:extLst>
          </p:cNvPr>
          <p:cNvSpPr>
            <a:spLocks noGrp="1"/>
          </p:cNvSpPr>
          <p:nvPr>
            <p:ph type="sldNum" sz="quarter" idx="5"/>
          </p:nvPr>
        </p:nvSpPr>
        <p:spPr/>
        <p:txBody>
          <a:bodyPr/>
          <a:lstStyle/>
          <a:p>
            <a:fld id="{B280112D-8454-448C-8A04-1F3237E367D5}" type="slidenum">
              <a:rPr lang="de-DE" smtClean="0"/>
              <a:pPr/>
              <a:t>8</a:t>
            </a:fld>
            <a:endParaRPr lang="de-DE"/>
          </a:p>
        </p:txBody>
      </p:sp>
      <p:sp>
        <p:nvSpPr>
          <p:cNvPr id="5" name="Datumsplatzhalter 4">
            <a:extLst>
              <a:ext uri="{FF2B5EF4-FFF2-40B4-BE49-F238E27FC236}">
                <a16:creationId xmlns:a16="http://schemas.microsoft.com/office/drawing/2014/main" id="{C592293E-56C0-7BB7-6198-AA1268CE231C}"/>
              </a:ext>
            </a:extLst>
          </p:cNvPr>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a:extLst>
              <a:ext uri="{FF2B5EF4-FFF2-40B4-BE49-F238E27FC236}">
                <a16:creationId xmlns:a16="http://schemas.microsoft.com/office/drawing/2014/main" id="{B0B637A6-30B7-3641-AF09-6D381D60A07D}"/>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112340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20433-6B3E-EA64-4AF4-F879595CE7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0614101-B59D-A2F1-7165-5E26D825CABC}"/>
              </a:ext>
            </a:extLst>
          </p:cNvPr>
          <p:cNvSpPr>
            <a:spLocks noGrp="1" noRot="1" noChangeAspect="1"/>
          </p:cNvSpPr>
          <p:nvPr>
            <p:ph type="sldImg"/>
          </p:nvPr>
        </p:nvSpPr>
        <p:spPr>
          <a:xfrm>
            <a:off x="0" y="0"/>
            <a:ext cx="6796088" cy="3822700"/>
          </a:xfrm>
        </p:spPr>
      </p:sp>
      <p:sp>
        <p:nvSpPr>
          <p:cNvPr id="3" name="Notizenplatzhalter 2">
            <a:extLst>
              <a:ext uri="{FF2B5EF4-FFF2-40B4-BE49-F238E27FC236}">
                <a16:creationId xmlns:a16="http://schemas.microsoft.com/office/drawing/2014/main" id="{328A7B4B-B0DF-2576-8538-2D41B5D853F1}"/>
              </a:ext>
            </a:extLst>
          </p:cNvPr>
          <p:cNvSpPr>
            <a:spLocks noGrp="1"/>
          </p:cNvSpPr>
          <p:nvPr>
            <p:ph type="body" idx="1"/>
          </p:nvPr>
        </p:nvSpPr>
        <p:spPr/>
        <p:txBody>
          <a:bodyPr/>
          <a:lstStyle/>
          <a:p>
            <a:pPr marL="180000" indent="-180000"/>
            <a:r>
              <a:rPr lang="en-US" noProof="0" dirty="0"/>
              <a:t>Advanced example</a:t>
            </a:r>
          </a:p>
          <a:p>
            <a:pPr marL="378000" lvl="1" indent="-180000"/>
            <a:r>
              <a:rPr lang="en-US" noProof="0" dirty="0"/>
              <a:t>Combines multiple concepts: OOP, Testing, etc.</a:t>
            </a:r>
          </a:p>
        </p:txBody>
      </p:sp>
      <p:sp>
        <p:nvSpPr>
          <p:cNvPr id="4" name="Foliennummernplatzhalter 3">
            <a:extLst>
              <a:ext uri="{FF2B5EF4-FFF2-40B4-BE49-F238E27FC236}">
                <a16:creationId xmlns:a16="http://schemas.microsoft.com/office/drawing/2014/main" id="{B4C27514-34A7-7CDA-4F14-8A0464BA72B8}"/>
              </a:ext>
            </a:extLst>
          </p:cNvPr>
          <p:cNvSpPr>
            <a:spLocks noGrp="1"/>
          </p:cNvSpPr>
          <p:nvPr>
            <p:ph type="sldNum" sz="quarter" idx="5"/>
          </p:nvPr>
        </p:nvSpPr>
        <p:spPr/>
        <p:txBody>
          <a:bodyPr/>
          <a:lstStyle/>
          <a:p>
            <a:fld id="{B280112D-8454-448C-8A04-1F3237E367D5}" type="slidenum">
              <a:rPr lang="de-DE" smtClean="0"/>
              <a:pPr/>
              <a:t>9</a:t>
            </a:fld>
            <a:endParaRPr lang="de-DE"/>
          </a:p>
        </p:txBody>
      </p:sp>
      <p:sp>
        <p:nvSpPr>
          <p:cNvPr id="5" name="Datumsplatzhalter 4">
            <a:extLst>
              <a:ext uri="{FF2B5EF4-FFF2-40B4-BE49-F238E27FC236}">
                <a16:creationId xmlns:a16="http://schemas.microsoft.com/office/drawing/2014/main" id="{C592293E-56C0-7BB7-6198-AA1268CE231C}"/>
              </a:ext>
            </a:extLst>
          </p:cNvPr>
          <p:cNvSpPr>
            <a:spLocks noGrp="1"/>
          </p:cNvSpPr>
          <p:nvPr>
            <p:ph type="dt" idx="1"/>
          </p:nvPr>
        </p:nvSpPr>
        <p:spPr/>
        <p:txBody>
          <a:bodyPr/>
          <a:lstStyle/>
          <a:p>
            <a:fld id="{0A2346E5-778D-4A7C-BA30-768202CBF653}" type="datetime1">
              <a:rPr lang="de-DE" smtClean="0"/>
              <a:t>02.07.2024</a:t>
            </a:fld>
            <a:endParaRPr lang="de-DE"/>
          </a:p>
        </p:txBody>
      </p:sp>
      <p:sp>
        <p:nvSpPr>
          <p:cNvPr id="6" name="Fußzeilenplatzhalter 5">
            <a:extLst>
              <a:ext uri="{FF2B5EF4-FFF2-40B4-BE49-F238E27FC236}">
                <a16:creationId xmlns:a16="http://schemas.microsoft.com/office/drawing/2014/main" id="{B0B637A6-30B7-3641-AF09-6D381D60A07D}"/>
              </a:ext>
            </a:extLst>
          </p:cNvPr>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56316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Empty silver-blue ">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2" name="Picture 2">
            <a:extLst>
              <a:ext uri="{FF2B5EF4-FFF2-40B4-BE49-F238E27FC236}">
                <a16:creationId xmlns:a16="http://schemas.microsoft.com/office/drawing/2014/main" id="{3BC4754F-FBBF-564A-F9F1-0EB0D45DFDA2}"/>
              </a:ext>
            </a:extLst>
          </p:cNvPr>
          <p:cNvPicPr>
            <a:picLocks noChangeAspect="1"/>
          </p:cNvPicPr>
          <p:nvPr userDrawn="1"/>
        </p:nvPicPr>
        <p:blipFill>
          <a:blip r:embed="rId2"/>
          <a:stretch>
            <a:fillRect/>
          </a:stretch>
        </p:blipFill>
        <p:spPr>
          <a:xfrm>
            <a:off x="0" y="1089024"/>
            <a:ext cx="12192000" cy="5768975"/>
          </a:xfrm>
          <a:prstGeom prst="rect">
            <a:avLst/>
          </a:prstGeom>
          <a:ln w="6350">
            <a:solidFill>
              <a:schemeClr val="bg1">
                <a:lumMod val="95000"/>
              </a:schemeClr>
            </a:solidFill>
          </a:ln>
        </p:spPr>
      </p:pic>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solidFill>
                  <a:schemeClr val="bg1"/>
                </a:solidFill>
              </a:defRPr>
            </a:lvl1pPr>
          </a:lstStyle>
          <a:p>
            <a:pPr marL="0" lvl="0"/>
            <a:r>
              <a:rPr lang="en-US" noProof="0"/>
              <a:t>Click to add title</a:t>
            </a:r>
          </a:p>
        </p:txBody>
      </p:sp>
    </p:spTree>
    <p:extLst>
      <p:ext uri="{BB962C8B-B14F-4D97-AF65-F5344CB8AC3E}">
        <p14:creationId xmlns:p14="http://schemas.microsoft.com/office/powerpoint/2010/main" val="113534896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5365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TwinCAT</a:t>
            </a:r>
            <a:r>
              <a:rPr lang="de-DE" sz="1200" b="0" i="0" baseline="30000">
                <a:solidFill>
                  <a:srgbClr val="111111"/>
                </a:solidFill>
                <a:effectLst/>
                <a:latin typeface="+mj-lt"/>
              </a:rPr>
              <a:t>®</a:t>
            </a:r>
            <a:r>
              <a:rPr lang="de-DE" sz="1200" b="0" i="0">
                <a:solidFill>
                  <a:srgbClr val="111111"/>
                </a:solidFill>
                <a:effectLst/>
                <a:latin typeface="+mj-lt"/>
              </a:rPr>
              <a:t>, TwinCAT/BSD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info@beckhoff.com</a:t>
            </a:r>
          </a:p>
          <a:p>
            <a:pPr>
              <a:buFont typeface="Wingdings" panose="05000000000000000000" pitchFamily="2" charset="2"/>
              <a:buNone/>
            </a:pPr>
            <a:r>
              <a:rPr lang="de-DE" altLang="de-DE" sz="1600" noProof="0"/>
              <a:t>Web:	www.beckhoff.com</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pic>
        <p:nvPicPr>
          <p:cNvPr id="3"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9" name="Title Pictur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a:ln w="6350">
            <a:solidFill>
              <a:schemeClr val="bg1">
                <a:lumMod val="95000"/>
              </a:schemeClr>
            </a:solidFill>
            <a:miter lim="800000"/>
          </a:ln>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6"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pic>
        <p:nvPicPr>
          <p:cNvPr id="2" name="Title Picture versio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image" Target="../media/image6.png"/><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theme" Target="../theme/theme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theme" Target="../theme/theme5.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image" Target="../media/image6.png"/><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theme" Target="../theme/theme6.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8" Type="http://schemas.openxmlformats.org/officeDocument/2006/relationships/slideLayout" Target="../slideLayouts/slideLayout14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theme" Target="../theme/theme7.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image" Target="../media/image1.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image" Target="../media/image1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828" r:id="rId4"/>
    <p:sldLayoutId id="2147483798" r:id="rId5"/>
    <p:sldLayoutId id="2147483713" r:id="rId6"/>
    <p:sldLayoutId id="2147483714" r:id="rId7"/>
    <p:sldLayoutId id="2147483717" r:id="rId8"/>
    <p:sldLayoutId id="2147483800" r:id="rId9"/>
    <p:sldLayoutId id="2147483715" r:id="rId10"/>
    <p:sldLayoutId id="2147483716" r:id="rId11"/>
    <p:sldLayoutId id="2147483720" r:id="rId12"/>
    <p:sldLayoutId id="2147483813" r:id="rId13"/>
    <p:sldLayoutId id="2147483814" r:id="rId14"/>
    <p:sldLayoutId id="2147483825" r:id="rId15"/>
    <p:sldLayoutId id="2147483816" r:id="rId16"/>
    <p:sldLayoutId id="2147483815" r:id="rId17"/>
    <p:sldLayoutId id="2147483820" r:id="rId18"/>
    <p:sldLayoutId id="2147483821" r:id="rId19"/>
    <p:sldLayoutId id="2147483822" r:id="rId20"/>
    <p:sldLayoutId id="2147483819" r:id="rId21"/>
    <p:sldLayoutId id="2147483817" r:id="rId22"/>
    <p:sldLayoutId id="2147483818" r:id="rId23"/>
    <p:sldLayoutId id="2147483829" r:id="rId24"/>
    <p:sldLayoutId id="2147483824" r:id="rId25"/>
    <p:sldLayoutId id="2147483826" r:id="rId26"/>
    <p:sldLayoutId id="2147483827"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0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18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16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14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1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11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105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10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831" r:id="rId28"/>
    <p:sldLayoutId id="2147483971" r:id="rId29"/>
    <p:sldLayoutId id="2147483972" r:id="rId30"/>
    <p:sldLayoutId id="2147483973" r:id="rId31"/>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DF1E26E-76AA-E660-6560-B477DEE5A5E1}"/>
              </a:ext>
            </a:extLst>
          </p:cNvPr>
          <p:cNvPicPr>
            <a:picLocks noChangeAspect="1"/>
          </p:cNvPicPr>
          <p:nvPr userDrawn="1"/>
        </p:nvPicPr>
        <p:blipFill>
          <a:blip r:embed="rId30"/>
          <a:stretch>
            <a:fillRect/>
          </a:stretch>
        </p:blipFill>
        <p:spPr>
          <a:xfrm>
            <a:off x="0" y="1089024"/>
            <a:ext cx="12192000" cy="5768975"/>
          </a:xfrm>
          <a:prstGeom prst="rect">
            <a:avLst/>
          </a:prstGeom>
          <a:ln w="6350">
            <a:solidFill>
              <a:schemeClr val="bg1">
                <a:lumMod val="95000"/>
              </a:schemeClr>
            </a:solidFill>
          </a:ln>
        </p:spPr>
      </p:pic>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 id="2147484003" r:id="rId25"/>
    <p:sldLayoutId id="2147484004" r:id="rId26"/>
    <p:sldLayoutId id="2147484005" r:id="rId27"/>
    <p:sldLayoutId id="2147484006"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67.xml"/><Relationship Id="rId6" Type="http://schemas.microsoft.com/office/2007/relationships/hdphoto" Target="../media/hdphoto1.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eg"/><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49.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19.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4.png"/><Relationship Id="rId1" Type="http://schemas.openxmlformats.org/officeDocument/2006/relationships/slideLayout" Target="../slideLayouts/slideLayout149.xml"/><Relationship Id="rId6" Type="http://schemas.openxmlformats.org/officeDocument/2006/relationships/image" Target="../media/image18.png"/><Relationship Id="rId11" Type="http://schemas.openxmlformats.org/officeDocument/2006/relationships/image" Target="../media/image30.png"/><Relationship Id="rId5" Type="http://schemas.openxmlformats.org/officeDocument/2006/relationships/image" Target="../media/image17.png"/><Relationship Id="rId15" Type="http://schemas.openxmlformats.org/officeDocument/2006/relationships/image" Target="../media/image20.png"/><Relationship Id="rId10" Type="http://schemas.openxmlformats.org/officeDocument/2006/relationships/image" Target="../media/image29.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22.png"/><Relationship Id="rId21" Type="http://schemas.openxmlformats.org/officeDocument/2006/relationships/image" Target="../media/image34.png"/><Relationship Id="rId7" Type="http://schemas.openxmlformats.org/officeDocument/2006/relationships/image" Target="../media/image15.jpe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png"/><Relationship Id="rId20" Type="http://schemas.openxmlformats.org/officeDocument/2006/relationships/image" Target="../media/image20.png"/><Relationship Id="rId1" Type="http://schemas.openxmlformats.org/officeDocument/2006/relationships/slideLayout" Target="../slideLayouts/slideLayout149.xml"/><Relationship Id="rId6" Type="http://schemas.openxmlformats.org/officeDocument/2006/relationships/image" Target="../media/image14.png"/><Relationship Id="rId11" Type="http://schemas.openxmlformats.org/officeDocument/2006/relationships/image" Target="../media/image25.png"/><Relationship Id="rId5" Type="http://schemas.openxmlformats.org/officeDocument/2006/relationships/image" Target="../media/image17.png"/><Relationship Id="rId15" Type="http://schemas.openxmlformats.org/officeDocument/2006/relationships/image" Target="../media/image29.png"/><Relationship Id="rId23" Type="http://schemas.openxmlformats.org/officeDocument/2006/relationships/image" Target="../media/image21.png"/><Relationship Id="rId10" Type="http://schemas.openxmlformats.org/officeDocument/2006/relationships/image" Target="../media/image19.png"/><Relationship Id="rId19" Type="http://schemas.openxmlformats.org/officeDocument/2006/relationships/image" Target="../media/image33.png"/><Relationship Id="rId4" Type="http://schemas.openxmlformats.org/officeDocument/2006/relationships/image" Target="../media/image23.svg"/><Relationship Id="rId9" Type="http://schemas.openxmlformats.org/officeDocument/2006/relationships/image" Target="../media/image18.png"/><Relationship Id="rId14" Type="http://schemas.openxmlformats.org/officeDocument/2006/relationships/image" Target="../media/image28.png"/><Relationship Id="rId22"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4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47.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49.xml"/><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49.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4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4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C43D63-1684-48D6-B146-83DF6BE8FF68}"/>
              </a:ext>
            </a:extLst>
          </p:cNvPr>
          <p:cNvSpPr>
            <a:spLocks noGrp="1"/>
          </p:cNvSpPr>
          <p:nvPr>
            <p:ph type="title"/>
          </p:nvPr>
        </p:nvSpPr>
        <p:spPr/>
        <p:txBody>
          <a:bodyPr/>
          <a:lstStyle/>
          <a:p>
            <a:r>
              <a:rPr lang="en-US" dirty="0"/>
              <a:t>CI/CD &amp; DevOps with TwinCAT</a:t>
            </a:r>
            <a:endParaRPr lang="de-DE" dirty="0"/>
          </a:p>
        </p:txBody>
      </p:sp>
      <p:grpSp>
        <p:nvGrpSpPr>
          <p:cNvPr id="1089" name="Gruppieren 1088">
            <a:extLst>
              <a:ext uri="{FF2B5EF4-FFF2-40B4-BE49-F238E27FC236}">
                <a16:creationId xmlns:a16="http://schemas.microsoft.com/office/drawing/2014/main" id="{86F59AED-99B7-EB87-5203-B14E6B60CABF}"/>
              </a:ext>
            </a:extLst>
          </p:cNvPr>
          <p:cNvGrpSpPr/>
          <p:nvPr/>
        </p:nvGrpSpPr>
        <p:grpSpPr>
          <a:xfrm>
            <a:off x="767408" y="2658110"/>
            <a:ext cx="1986955" cy="1677691"/>
            <a:chOff x="4538663" y="2081213"/>
            <a:chExt cx="3114675" cy="2695575"/>
          </a:xfrm>
        </p:grpSpPr>
        <p:pic>
          <p:nvPicPr>
            <p:cNvPr id="1091" name="Picture 2">
              <a:extLst>
                <a:ext uri="{FF2B5EF4-FFF2-40B4-BE49-F238E27FC236}">
                  <a16:creationId xmlns:a16="http://schemas.microsoft.com/office/drawing/2014/main" id="{47B8987E-25A5-475F-E2C5-A72DECCE3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3" y="2081213"/>
              <a:ext cx="31146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092" name="Grafik 1091" descr="Ein Bild, das Text, Software, Computersymbol, Webseite enthält.&#10;&#10;Automatisch generierte Beschreibung">
              <a:extLst>
                <a:ext uri="{FF2B5EF4-FFF2-40B4-BE49-F238E27FC236}">
                  <a16:creationId xmlns:a16="http://schemas.microsoft.com/office/drawing/2014/main" id="{BF79665B-4758-BD20-28A7-1FBA54FE07C1}"/>
                </a:ext>
              </a:extLst>
            </p:cNvPr>
            <p:cNvPicPr>
              <a:picLocks noChangeAspect="1"/>
            </p:cNvPicPr>
            <p:nvPr/>
          </p:nvPicPr>
          <p:blipFill>
            <a:blip r:embed="rId4"/>
            <a:stretch>
              <a:fillRect/>
            </a:stretch>
          </p:blipFill>
          <p:spPr>
            <a:xfrm>
              <a:off x="4652665" y="2211214"/>
              <a:ext cx="2873970" cy="1602327"/>
            </a:xfrm>
            <a:prstGeom prst="rect">
              <a:avLst/>
            </a:prstGeom>
          </p:spPr>
        </p:pic>
      </p:grpSp>
      <p:pic>
        <p:nvPicPr>
          <p:cNvPr id="1090" name="Picture 4">
            <a:extLst>
              <a:ext uri="{FF2B5EF4-FFF2-40B4-BE49-F238E27FC236}">
                <a16:creationId xmlns:a16="http://schemas.microsoft.com/office/drawing/2014/main" id="{C1FD8B90-C41C-5BF7-1F6C-E7BA3B83C75F}"/>
              </a:ext>
            </a:extLst>
          </p:cNvPr>
          <p:cNvPicPr>
            <a:picLocks noChangeAspect="1" noChangeArrowheads="1"/>
          </p:cNvPicPr>
          <p:nvPr/>
        </p:nvPicPr>
        <p:blipFill>
          <a:blip r:embed="rId5">
            <a:clrChange>
              <a:clrFrom>
                <a:srgbClr val="EAEAEA"/>
              </a:clrFrom>
              <a:clrTo>
                <a:srgbClr val="EAEAEA">
                  <a:alpha val="0"/>
                </a:srgbClr>
              </a:clrTo>
            </a:clrChange>
            <a:extLst>
              <a:ext uri="{BEBA8EAE-BF5A-486C-A8C5-ECC9F3942E4B}">
                <a14:imgProps xmlns:a14="http://schemas.microsoft.com/office/drawing/2010/main">
                  <a14:imgLayer r:embed="rId6">
                    <a14:imgEffect>
                      <a14:backgroundRemoval t="9752" b="89894" l="5271" r="93376">
                        <a14:foregroundMark x1="8476" y1="22163" x2="8476" y2="22163"/>
                        <a14:foregroundMark x1="5271" y1="35284" x2="5271" y2="35284"/>
                        <a14:foregroundMark x1="68162" y1="17908" x2="68162" y2="17908"/>
                        <a14:foregroundMark x1="87179" y1="63298" x2="87179" y2="63298"/>
                        <a14:foregroundMark x1="90385" y1="63298" x2="91311" y2="60638"/>
                        <a14:foregroundMark x1="90954" y1="42553" x2="93376" y2="56560"/>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62800" y="4188398"/>
            <a:ext cx="1566719" cy="629367"/>
          </a:xfrm>
          <a:prstGeom prst="rect">
            <a:avLst/>
          </a:prstGeom>
          <a:noFill/>
          <a:extLst>
            <a:ext uri="{909E8E84-426E-40DD-AFC4-6F175D3DCCD1}">
              <a14:hiddenFill xmlns:a14="http://schemas.microsoft.com/office/drawing/2010/main">
                <a:solidFill>
                  <a:srgbClr val="FFFFFF"/>
                </a:solidFill>
              </a14:hiddenFill>
            </a:ext>
          </a:extLst>
        </p:spPr>
      </p:pic>
      <p:pic>
        <p:nvPicPr>
          <p:cNvPr id="1093" name="Grafik 1092" descr="Ein Bild, das Text, Screenshot, Elektronik, Schaltung enthält.&#10;&#10;Automatisch generierte Beschreibung">
            <a:extLst>
              <a:ext uri="{FF2B5EF4-FFF2-40B4-BE49-F238E27FC236}">
                <a16:creationId xmlns:a16="http://schemas.microsoft.com/office/drawing/2014/main" id="{9158A165-9D9A-CFE3-9631-1121886F921B}"/>
              </a:ext>
            </a:extLst>
          </p:cNvPr>
          <p:cNvPicPr>
            <a:picLocks noChangeAspect="1"/>
          </p:cNvPicPr>
          <p:nvPr/>
        </p:nvPicPr>
        <p:blipFill>
          <a:blip r:embed="rId7"/>
          <a:stretch>
            <a:fillRect/>
          </a:stretch>
        </p:blipFill>
        <p:spPr>
          <a:xfrm>
            <a:off x="9385717" y="3429000"/>
            <a:ext cx="2182891" cy="841622"/>
          </a:xfrm>
          <a:prstGeom prst="rect">
            <a:avLst/>
          </a:prstGeom>
        </p:spPr>
      </p:pic>
      <p:pic>
        <p:nvPicPr>
          <p:cNvPr id="1094" name="Picture 6">
            <a:extLst>
              <a:ext uri="{FF2B5EF4-FFF2-40B4-BE49-F238E27FC236}">
                <a16:creationId xmlns:a16="http://schemas.microsoft.com/office/drawing/2014/main" id="{6C1F4D81-17B2-9C9E-4312-02A704F4F6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7089" y="3254425"/>
            <a:ext cx="423655" cy="421173"/>
          </a:xfrm>
          <a:prstGeom prst="rect">
            <a:avLst/>
          </a:prstGeom>
          <a:noFill/>
          <a:extLst>
            <a:ext uri="{909E8E84-426E-40DD-AFC4-6F175D3DCCD1}">
              <a14:hiddenFill xmlns:a14="http://schemas.microsoft.com/office/drawing/2010/main">
                <a:solidFill>
                  <a:srgbClr val="FFFFFF"/>
                </a:solidFill>
              </a14:hiddenFill>
            </a:ext>
          </a:extLst>
        </p:spPr>
      </p:pic>
      <p:pic>
        <p:nvPicPr>
          <p:cNvPr id="1095" name="Picture 8">
            <a:extLst>
              <a:ext uri="{FF2B5EF4-FFF2-40B4-BE49-F238E27FC236}">
                <a16:creationId xmlns:a16="http://schemas.microsoft.com/office/drawing/2014/main" id="{533AEA43-C3B7-6B1F-FF0B-3D75F4E548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7089" y="3960858"/>
            <a:ext cx="423655" cy="423655"/>
          </a:xfrm>
          <a:prstGeom prst="rect">
            <a:avLst/>
          </a:prstGeom>
          <a:noFill/>
          <a:extLst>
            <a:ext uri="{909E8E84-426E-40DD-AFC4-6F175D3DCCD1}">
              <a14:hiddenFill xmlns:a14="http://schemas.microsoft.com/office/drawing/2010/main">
                <a:solidFill>
                  <a:srgbClr val="FFFFFF"/>
                </a:solidFill>
              </a14:hiddenFill>
            </a:ext>
          </a:extLst>
        </p:spPr>
      </p:pic>
      <p:pic>
        <p:nvPicPr>
          <p:cNvPr id="1096" name="Grafik 1095" descr="Ein Bild, das Symbol, Rechteck, Kreis, Grün enthält.&#10;&#10;Automatisch generierte Beschreibung">
            <a:extLst>
              <a:ext uri="{FF2B5EF4-FFF2-40B4-BE49-F238E27FC236}">
                <a16:creationId xmlns:a16="http://schemas.microsoft.com/office/drawing/2014/main" id="{2266FB75-AB3C-6487-7235-BA2777027AAC}"/>
              </a:ext>
            </a:extLst>
          </p:cNvPr>
          <p:cNvPicPr>
            <a:picLocks noChangeAspect="1"/>
          </p:cNvPicPr>
          <p:nvPr/>
        </p:nvPicPr>
        <p:blipFill>
          <a:blip r:embed="rId10"/>
          <a:stretch>
            <a:fillRect/>
          </a:stretch>
        </p:blipFill>
        <p:spPr>
          <a:xfrm>
            <a:off x="8889336" y="3321306"/>
            <a:ext cx="360713" cy="360713"/>
          </a:xfrm>
          <a:prstGeom prst="rect">
            <a:avLst/>
          </a:prstGeom>
        </p:spPr>
      </p:pic>
      <p:pic>
        <p:nvPicPr>
          <p:cNvPr id="1097" name="Grafik 1096" descr="Ein Bild, das Rechteck, Flieder, Muster, Quadrat enthält.&#10;&#10;Automatisch generierte Beschreibung">
            <a:extLst>
              <a:ext uri="{FF2B5EF4-FFF2-40B4-BE49-F238E27FC236}">
                <a16:creationId xmlns:a16="http://schemas.microsoft.com/office/drawing/2014/main" id="{8FFD73EF-9680-A229-3891-1C15782FA858}"/>
              </a:ext>
            </a:extLst>
          </p:cNvPr>
          <p:cNvPicPr>
            <a:picLocks noChangeAspect="1"/>
          </p:cNvPicPr>
          <p:nvPr/>
        </p:nvPicPr>
        <p:blipFill>
          <a:blip r:embed="rId11"/>
          <a:stretch>
            <a:fillRect/>
          </a:stretch>
        </p:blipFill>
        <p:spPr>
          <a:xfrm>
            <a:off x="8876867" y="4029337"/>
            <a:ext cx="360000" cy="360000"/>
          </a:xfrm>
          <a:prstGeom prst="rect">
            <a:avLst/>
          </a:prstGeom>
        </p:spPr>
      </p:pic>
      <p:pic>
        <p:nvPicPr>
          <p:cNvPr id="1098" name="Grafik 1097">
            <a:extLst>
              <a:ext uri="{FF2B5EF4-FFF2-40B4-BE49-F238E27FC236}">
                <a16:creationId xmlns:a16="http://schemas.microsoft.com/office/drawing/2014/main" id="{76BB7B75-14EC-02AA-61B3-FF1C0CC5F3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64226" y="2721495"/>
            <a:ext cx="4663547" cy="2233247"/>
          </a:xfrm>
          <a:prstGeom prst="rect">
            <a:avLst/>
          </a:prstGeom>
        </p:spPr>
      </p:pic>
    </p:spTree>
    <p:extLst>
      <p:ext uri="{BB962C8B-B14F-4D97-AF65-F5344CB8AC3E}">
        <p14:creationId xmlns:p14="http://schemas.microsoft.com/office/powerpoint/2010/main" val="382310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750" fill="hold"/>
                                        <p:tgtEl>
                                          <p:spTgt spid="1098"/>
                                        </p:tgtEl>
                                        <p:attrNameLst>
                                          <p:attrName>ppt_x</p:attrName>
                                        </p:attrNameLst>
                                      </p:cBhvr>
                                      <p:tavLst>
                                        <p:tav tm="0">
                                          <p:val>
                                            <p:strVal val="#ppt_x"/>
                                          </p:val>
                                        </p:tav>
                                        <p:tav tm="100000">
                                          <p:val>
                                            <p:strVal val="#ppt_x"/>
                                          </p:val>
                                        </p:tav>
                                      </p:tavLst>
                                    </p:anim>
                                    <p:anim calcmode="lin" valueType="num">
                                      <p:cBhvr additive="base">
                                        <p:cTn id="8" dur="750" fill="hold"/>
                                        <p:tgtEl>
                                          <p:spTgt spid="1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6EB8-40F6-F56B-D507-7C45776DF83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A83AECD-C05C-7105-0D96-AFA678DB5DA0}"/>
              </a:ext>
            </a:extLst>
          </p:cNvPr>
          <p:cNvSpPr>
            <a:spLocks noGrp="1"/>
          </p:cNvSpPr>
          <p:nvPr>
            <p:ph type="title"/>
          </p:nvPr>
        </p:nvSpPr>
        <p:spPr>
          <a:xfrm>
            <a:off x="-1" y="143011"/>
            <a:ext cx="10137600" cy="937143"/>
          </a:xfrm>
        </p:spPr>
        <p:txBody>
          <a:bodyPr/>
          <a:lstStyle/>
          <a:p>
            <a:r>
              <a:rPr lang="en-US" sz="2000" b="0" dirty="0"/>
              <a:t>Build &amp; Test Tooling</a:t>
            </a:r>
            <a:br>
              <a:rPr lang="en-US" sz="2400" b="0" dirty="0"/>
            </a:br>
            <a:r>
              <a:rPr lang="en-US" dirty="0"/>
              <a:t>Test and Deploy - ADS</a:t>
            </a:r>
            <a:endParaRPr lang="de-DE" dirty="0"/>
          </a:p>
        </p:txBody>
      </p:sp>
      <p:pic>
        <p:nvPicPr>
          <p:cNvPr id="3" name="Picture 2" descr="A diagram of software development&#10;&#10;Description automatically generated">
            <a:extLst>
              <a:ext uri="{FF2B5EF4-FFF2-40B4-BE49-F238E27FC236}">
                <a16:creationId xmlns:a16="http://schemas.microsoft.com/office/drawing/2014/main" id="{B817BE24-A7F9-B32E-116F-7C6F766338CD}"/>
              </a:ext>
            </a:extLst>
          </p:cNvPr>
          <p:cNvPicPr>
            <a:picLocks noChangeAspect="1"/>
          </p:cNvPicPr>
          <p:nvPr/>
        </p:nvPicPr>
        <p:blipFill>
          <a:blip r:embed="rId3"/>
          <a:stretch>
            <a:fillRect/>
          </a:stretch>
        </p:blipFill>
        <p:spPr>
          <a:xfrm>
            <a:off x="9774936" y="1097280"/>
            <a:ext cx="2395474" cy="2372199"/>
          </a:xfrm>
          <a:prstGeom prst="rect">
            <a:avLst/>
          </a:prstGeom>
        </p:spPr>
      </p:pic>
      <p:pic>
        <p:nvPicPr>
          <p:cNvPr id="4" name="Picture 3">
            <a:extLst>
              <a:ext uri="{FF2B5EF4-FFF2-40B4-BE49-F238E27FC236}">
                <a16:creationId xmlns:a16="http://schemas.microsoft.com/office/drawing/2014/main" id="{4DE27ADC-B1F2-6D97-21F5-6697BB4132F2}"/>
              </a:ext>
            </a:extLst>
          </p:cNvPr>
          <p:cNvPicPr>
            <a:picLocks noChangeAspect="1"/>
          </p:cNvPicPr>
          <p:nvPr/>
        </p:nvPicPr>
        <p:blipFill>
          <a:blip r:embed="rId4"/>
          <a:stretch>
            <a:fillRect/>
          </a:stretch>
        </p:blipFill>
        <p:spPr>
          <a:xfrm>
            <a:off x="7587890" y="2897039"/>
            <a:ext cx="1128726" cy="1322340"/>
          </a:xfrm>
          <a:prstGeom prst="rect">
            <a:avLst/>
          </a:prstGeom>
        </p:spPr>
      </p:pic>
      <p:pic>
        <p:nvPicPr>
          <p:cNvPr id="6" name="Graphic 5" descr="Monitor with solid fill">
            <a:extLst>
              <a:ext uri="{FF2B5EF4-FFF2-40B4-BE49-F238E27FC236}">
                <a16:creationId xmlns:a16="http://schemas.microsoft.com/office/drawing/2014/main" id="{E087F953-2A89-2DD8-7A94-07AB8A6D84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9639" y="1353169"/>
            <a:ext cx="4886361" cy="4886361"/>
          </a:xfrm>
          <a:prstGeom prst="rect">
            <a:avLst/>
          </a:prstGeom>
        </p:spPr>
      </p:pic>
      <p:sp>
        <p:nvSpPr>
          <p:cNvPr id="9" name="TextBox 8">
            <a:extLst>
              <a:ext uri="{FF2B5EF4-FFF2-40B4-BE49-F238E27FC236}">
                <a16:creationId xmlns:a16="http://schemas.microsoft.com/office/drawing/2014/main" id="{B376A4C3-AF8D-E3CC-4A2A-2A78C02B0F84}"/>
              </a:ext>
            </a:extLst>
          </p:cNvPr>
          <p:cNvSpPr txBox="1"/>
          <p:nvPr/>
        </p:nvSpPr>
        <p:spPr>
          <a:xfrm>
            <a:off x="2097248" y="2527707"/>
            <a:ext cx="369115" cy="369332"/>
          </a:xfrm>
          <a:prstGeom prst="rect">
            <a:avLst/>
          </a:prstGeom>
          <a:noFill/>
        </p:spPr>
        <p:txBody>
          <a:bodyPr wrap="square" rtlCol="0">
            <a:spAutoFit/>
          </a:bodyPr>
          <a:lstStyle/>
          <a:p>
            <a:r>
              <a:rPr lang="en-US" dirty="0">
                <a:latin typeface="Consolas" panose="020B0609020204030204" pitchFamily="49" charset="0"/>
              </a:rPr>
              <a:t>&gt;</a:t>
            </a:r>
          </a:p>
        </p:txBody>
      </p:sp>
      <p:sp>
        <p:nvSpPr>
          <p:cNvPr id="11" name="TextBox 10">
            <a:extLst>
              <a:ext uri="{FF2B5EF4-FFF2-40B4-BE49-F238E27FC236}">
                <a16:creationId xmlns:a16="http://schemas.microsoft.com/office/drawing/2014/main" id="{F856AEB5-9373-0291-E33C-FD2FDFE27DD8}"/>
              </a:ext>
            </a:extLst>
          </p:cNvPr>
          <p:cNvSpPr txBox="1"/>
          <p:nvPr/>
        </p:nvSpPr>
        <p:spPr>
          <a:xfrm>
            <a:off x="2097247" y="3792870"/>
            <a:ext cx="369115" cy="369332"/>
          </a:xfrm>
          <a:prstGeom prst="rect">
            <a:avLst/>
          </a:prstGeom>
          <a:noFill/>
        </p:spPr>
        <p:txBody>
          <a:bodyPr wrap="square" rtlCol="0">
            <a:spAutoFit/>
          </a:bodyPr>
          <a:lstStyle/>
          <a:p>
            <a:r>
              <a:rPr lang="en-US" dirty="0">
                <a:latin typeface="Consolas" panose="020B0609020204030204" pitchFamily="49" charset="0"/>
              </a:rPr>
              <a:t>&gt;</a:t>
            </a:r>
          </a:p>
        </p:txBody>
      </p:sp>
      <p:cxnSp>
        <p:nvCxnSpPr>
          <p:cNvPr id="12" name="Straight Arrow Connector 11">
            <a:extLst>
              <a:ext uri="{FF2B5EF4-FFF2-40B4-BE49-F238E27FC236}">
                <a16:creationId xmlns:a16="http://schemas.microsoft.com/office/drawing/2014/main" id="{2F0C5EAD-0052-B980-22DC-CA7DE25119FE}"/>
              </a:ext>
            </a:extLst>
          </p:cNvPr>
          <p:cNvCxnSpPr/>
          <p:nvPr/>
        </p:nvCxnSpPr>
        <p:spPr>
          <a:xfrm>
            <a:off x="5803782" y="3266371"/>
            <a:ext cx="1705510"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FE90E1-ECF8-588A-52B3-D0D0AB5CD22D}"/>
              </a:ext>
            </a:extLst>
          </p:cNvPr>
          <p:cNvSpPr txBox="1"/>
          <p:nvPr/>
        </p:nvSpPr>
        <p:spPr>
          <a:xfrm>
            <a:off x="2441851" y="2513763"/>
            <a:ext cx="1948639" cy="1169551"/>
          </a:xfrm>
          <a:prstGeom prst="rect">
            <a:avLst/>
          </a:prstGeom>
          <a:noFill/>
        </p:spPr>
        <p:txBody>
          <a:bodyPr wrap="square" rtlCol="0">
            <a:spAutoFit/>
          </a:bodyPr>
          <a:lstStyle/>
          <a:p>
            <a:r>
              <a:rPr lang="en-US" sz="1400" dirty="0">
                <a:solidFill>
                  <a:schemeClr val="accent4"/>
                </a:solidFill>
                <a:latin typeface="Consolas" panose="020B0609020204030204" pitchFamily="49" charset="0"/>
              </a:rPr>
              <a:t>fbCylinder1_Test</a:t>
            </a:r>
          </a:p>
          <a:p>
            <a:r>
              <a:rPr lang="en-US" sz="1400" dirty="0" err="1">
                <a:solidFill>
                  <a:schemeClr val="accent4"/>
                </a:solidFill>
                <a:latin typeface="Consolas" panose="020B0609020204030204" pitchFamily="49" charset="0"/>
              </a:rPr>
              <a:t>fbSequence_Test</a:t>
            </a:r>
            <a:endParaRPr lang="en-US" sz="1400" dirty="0">
              <a:solidFill>
                <a:schemeClr val="accent4"/>
              </a:solidFill>
              <a:latin typeface="Consolas" panose="020B0609020204030204" pitchFamily="49" charset="0"/>
            </a:endParaRPr>
          </a:p>
          <a:p>
            <a:r>
              <a:rPr lang="en-US" sz="1400" dirty="0" err="1">
                <a:solidFill>
                  <a:schemeClr val="accent4"/>
                </a:solidFill>
                <a:latin typeface="Consolas" panose="020B0609020204030204" pitchFamily="49" charset="0"/>
              </a:rPr>
              <a:t>fbIoMsg_Test</a:t>
            </a:r>
            <a:endParaRPr lang="en-US" sz="1400" dirty="0">
              <a:solidFill>
                <a:schemeClr val="accent4"/>
              </a:solidFill>
              <a:latin typeface="Consolas" panose="020B0609020204030204" pitchFamily="49" charset="0"/>
            </a:endParaRPr>
          </a:p>
          <a:p>
            <a:r>
              <a:rPr lang="en-US" sz="1400" dirty="0">
                <a:solidFill>
                  <a:schemeClr val="accent4"/>
                </a:solidFill>
                <a:latin typeface="Consolas" panose="020B0609020204030204" pitchFamily="49" charset="0"/>
              </a:rPr>
              <a:t>fbCylinder2_Test</a:t>
            </a:r>
          </a:p>
          <a:p>
            <a:r>
              <a:rPr lang="en-US" sz="1400" dirty="0">
                <a:solidFill>
                  <a:schemeClr val="accent4"/>
                </a:solidFill>
                <a:latin typeface="Consolas" panose="020B0609020204030204" pitchFamily="49" charset="0"/>
              </a:rPr>
              <a:t>…</a:t>
            </a:r>
          </a:p>
        </p:txBody>
      </p:sp>
      <p:sp>
        <p:nvSpPr>
          <p:cNvPr id="2" name="TextBox 1">
            <a:extLst>
              <a:ext uri="{FF2B5EF4-FFF2-40B4-BE49-F238E27FC236}">
                <a16:creationId xmlns:a16="http://schemas.microsoft.com/office/drawing/2014/main" id="{87ECF919-6431-30F2-19E6-E3512DE40278}"/>
              </a:ext>
            </a:extLst>
          </p:cNvPr>
          <p:cNvSpPr txBox="1"/>
          <p:nvPr/>
        </p:nvSpPr>
        <p:spPr>
          <a:xfrm>
            <a:off x="2397700" y="3764269"/>
            <a:ext cx="2818307" cy="738664"/>
          </a:xfrm>
          <a:prstGeom prst="rect">
            <a:avLst/>
          </a:prstGeom>
          <a:noFill/>
        </p:spPr>
        <p:txBody>
          <a:bodyPr wrap="square" rtlCol="0">
            <a:spAutoFit/>
          </a:bodyPr>
          <a:lstStyle/>
          <a:p>
            <a:r>
              <a:rPr lang="en-US" sz="1400" dirty="0">
                <a:solidFill>
                  <a:srgbClr val="00B050"/>
                </a:solidFill>
                <a:latin typeface="Consolas" panose="020B0609020204030204" pitchFamily="49" charset="0"/>
              </a:rPr>
              <a:t>run the Execute() method on each instance and report back the results</a:t>
            </a:r>
          </a:p>
        </p:txBody>
      </p:sp>
      <p:cxnSp>
        <p:nvCxnSpPr>
          <p:cNvPr id="5" name="Straight Arrow Connector 4">
            <a:extLst>
              <a:ext uri="{FF2B5EF4-FFF2-40B4-BE49-F238E27FC236}">
                <a16:creationId xmlns:a16="http://schemas.microsoft.com/office/drawing/2014/main" id="{581978E5-5F11-28C5-3D6C-6EF005E3F311}"/>
              </a:ext>
            </a:extLst>
          </p:cNvPr>
          <p:cNvCxnSpPr>
            <a:cxnSpLocks/>
          </p:cNvCxnSpPr>
          <p:nvPr/>
        </p:nvCxnSpPr>
        <p:spPr>
          <a:xfrm flipH="1">
            <a:off x="5814056" y="3749256"/>
            <a:ext cx="1695236"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Checkmark with solid fill">
            <a:extLst>
              <a:ext uri="{FF2B5EF4-FFF2-40B4-BE49-F238E27FC236}">
                <a16:creationId xmlns:a16="http://schemas.microsoft.com/office/drawing/2014/main" id="{DDBD65F9-C63D-EC9A-B7BF-884C1FA256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358" y="2556281"/>
            <a:ext cx="182880" cy="182880"/>
          </a:xfrm>
          <a:prstGeom prst="rect">
            <a:avLst/>
          </a:prstGeom>
        </p:spPr>
      </p:pic>
      <p:pic>
        <p:nvPicPr>
          <p:cNvPr id="18" name="Graphic 17" descr="Checkmark with solid fill">
            <a:extLst>
              <a:ext uri="{FF2B5EF4-FFF2-40B4-BE49-F238E27FC236}">
                <a16:creationId xmlns:a16="http://schemas.microsoft.com/office/drawing/2014/main" id="{3F61DE13-376D-3333-A923-A4DC7A0B92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358" y="2784846"/>
            <a:ext cx="182880" cy="182880"/>
          </a:xfrm>
          <a:prstGeom prst="rect">
            <a:avLst/>
          </a:prstGeom>
        </p:spPr>
      </p:pic>
      <p:pic>
        <p:nvPicPr>
          <p:cNvPr id="20" name="Graphic 19" descr="Checkmark with solid fill">
            <a:extLst>
              <a:ext uri="{FF2B5EF4-FFF2-40B4-BE49-F238E27FC236}">
                <a16:creationId xmlns:a16="http://schemas.microsoft.com/office/drawing/2014/main" id="{A57CB7E4-0141-3825-4CCB-A175C374AC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358" y="3199854"/>
            <a:ext cx="182880" cy="182880"/>
          </a:xfrm>
          <a:prstGeom prst="rect">
            <a:avLst/>
          </a:prstGeom>
        </p:spPr>
      </p:pic>
      <p:pic>
        <p:nvPicPr>
          <p:cNvPr id="22" name="Graphic 21" descr="Close with solid fill">
            <a:extLst>
              <a:ext uri="{FF2B5EF4-FFF2-40B4-BE49-F238E27FC236}">
                <a16:creationId xmlns:a16="http://schemas.microsoft.com/office/drawing/2014/main" id="{BD5A744E-BC3A-E234-64AF-8613F8A070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05106" y="3007526"/>
            <a:ext cx="182880" cy="182880"/>
          </a:xfrm>
          <a:prstGeom prst="rect">
            <a:avLst/>
          </a:prstGeom>
        </p:spPr>
      </p:pic>
      <p:sp>
        <p:nvSpPr>
          <p:cNvPr id="26" name="TextBox 25">
            <a:extLst>
              <a:ext uri="{FF2B5EF4-FFF2-40B4-BE49-F238E27FC236}">
                <a16:creationId xmlns:a16="http://schemas.microsoft.com/office/drawing/2014/main" id="{50F171BD-4A7A-0BC4-AD1B-432EDABD9E9D}"/>
              </a:ext>
            </a:extLst>
          </p:cNvPr>
          <p:cNvSpPr txBox="1"/>
          <p:nvPr/>
        </p:nvSpPr>
        <p:spPr>
          <a:xfrm>
            <a:off x="198931" y="1249174"/>
            <a:ext cx="6135077" cy="369332"/>
          </a:xfrm>
          <a:prstGeom prst="rect">
            <a:avLst/>
          </a:prstGeom>
          <a:noFill/>
        </p:spPr>
        <p:txBody>
          <a:bodyPr wrap="none" rtlCol="0">
            <a:spAutoFit/>
          </a:bodyPr>
          <a:lstStyle/>
          <a:p>
            <a:r>
              <a:rPr lang="en-US" dirty="0"/>
              <a:t>Example: Automated testing of PLC POU (function blocks)</a:t>
            </a:r>
          </a:p>
        </p:txBody>
      </p:sp>
      <p:sp>
        <p:nvSpPr>
          <p:cNvPr id="27" name="TextBox 26">
            <a:extLst>
              <a:ext uri="{FF2B5EF4-FFF2-40B4-BE49-F238E27FC236}">
                <a16:creationId xmlns:a16="http://schemas.microsoft.com/office/drawing/2014/main" id="{A8B68ECF-78FC-BBF8-B14E-ED13C9EAC094}"/>
              </a:ext>
            </a:extLst>
          </p:cNvPr>
          <p:cNvSpPr txBox="1"/>
          <p:nvPr/>
        </p:nvSpPr>
        <p:spPr>
          <a:xfrm>
            <a:off x="4407788" y="4884468"/>
            <a:ext cx="1286058" cy="276999"/>
          </a:xfrm>
          <a:prstGeom prst="rect">
            <a:avLst/>
          </a:prstGeom>
          <a:noFill/>
        </p:spPr>
        <p:txBody>
          <a:bodyPr wrap="none" rtlCol="0">
            <a:spAutoFit/>
          </a:bodyPr>
          <a:lstStyle/>
          <a:p>
            <a:r>
              <a:rPr lang="en-US" sz="1200" dirty="0"/>
              <a:t>Build/Test Agent</a:t>
            </a:r>
          </a:p>
        </p:txBody>
      </p:sp>
    </p:spTree>
    <p:extLst>
      <p:ext uri="{BB962C8B-B14F-4D97-AF65-F5344CB8AC3E}">
        <p14:creationId xmlns:p14="http://schemas.microsoft.com/office/powerpoint/2010/main" val="33864621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2"/>
                                        </p:tgtEl>
                                        <p:attrNameLst>
                                          <p:attrName>style.visibility</p:attrName>
                                        </p:attrNameLst>
                                      </p:cBhvr>
                                      <p:to>
                                        <p:strVal val="visible"/>
                                      </p:to>
                                    </p:set>
                                  </p:childTnLst>
                                </p:cTn>
                              </p:par>
                              <p:par>
                                <p:cTn id="7" presetID="7" presetClass="emph" presetSubtype="1" nodeType="withEffect">
                                  <p:stCondLst>
                                    <p:cond delay="0"/>
                                  </p:stCondLst>
                                  <p:childTnLst>
                                    <p:set>
                                      <p:cBhvr>
                                        <p:cTn id="8" dur="indefinite"/>
                                        <p:tgtEl>
                                          <p:spTgt spid="12"/>
                                        </p:tgtEl>
                                        <p:attrNameLst>
                                          <p:attrName>stroke.color</p:attrName>
                                        </p:attrNameLst>
                                      </p:cBhvr>
                                      <p:to>
                                        <p:clrVal>
                                          <a:srgbClr val="33CC33"/>
                                        </p:clrVal>
                                      </p:to>
                                    </p:set>
                                    <p:set>
                                      <p:cBhvr>
                                        <p:cTn id="9" dur="indefinite"/>
                                        <p:tgtEl>
                                          <p:spTgt spid="12"/>
                                        </p:tgtEl>
                                        <p:attrNameLst>
                                          <p:attrName>stroke.on</p:attrName>
                                        </p:attrNameLst>
                                      </p:cBhvr>
                                      <p:to>
                                        <p:strVal val="true"/>
                                      </p:to>
                                    </p:set>
                                  </p:childTnLst>
                                  <p:subTnLst>
                                    <p:animClr clrSpc="rgb" dir="cw">
                                      <p:cBhvr override="childStyle">
                                        <p:cTn dur="1" fill="hold" display="0" masterRel="nextClick" afterEffect="1"/>
                                        <p:tgtEl>
                                          <p:spTgt spid="12"/>
                                        </p:tgtEl>
                                        <p:attrNameLst>
                                          <p:attrName>ppt_c</p:attrName>
                                        </p:attrNameLst>
                                      </p:cBhvr>
                                      <p:to>
                                        <a:schemeClr val="tx1"/>
                                      </p:to>
                                    </p:animClr>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7" presetClass="emph" presetSubtype="1" nodeType="withEffect">
                                  <p:stCondLst>
                                    <p:cond delay="0"/>
                                  </p:stCondLst>
                                  <p:childTnLst>
                                    <p:set>
                                      <p:cBhvr>
                                        <p:cTn id="15" dur="indefinite"/>
                                        <p:tgtEl>
                                          <p:spTgt spid="5"/>
                                        </p:tgtEl>
                                        <p:attrNameLst>
                                          <p:attrName>stroke.color</p:attrName>
                                        </p:attrNameLst>
                                      </p:cBhvr>
                                      <p:to>
                                        <p:clrVal>
                                          <a:srgbClr val="FF0000"/>
                                        </p:clrVal>
                                      </p:to>
                                    </p:set>
                                    <p:set>
                                      <p:cBhvr>
                                        <p:cTn id="16" dur="indefinite"/>
                                        <p:tgtEl>
                                          <p:spTgt spid="5"/>
                                        </p:tgtEl>
                                        <p:attrNameLst>
                                          <p:attrName>stroke.on</p:attrName>
                                        </p:attrNameLst>
                                      </p:cBhvr>
                                      <p:to>
                                        <p:strVal val="tru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18"/>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50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0105E663-7D10-461C-57F3-7786F770EB9F}"/>
              </a:ext>
            </a:extLst>
          </p:cNvPr>
          <p:cNvSpPr txBox="1">
            <a:spLocks/>
          </p:cNvSpPr>
          <p:nvPr/>
        </p:nvSpPr>
        <p:spPr bwMode="white">
          <a:xfrm>
            <a:off x="-1" y="143013"/>
            <a:ext cx="10137600" cy="937143"/>
          </a:xfrm>
          <a:prstGeom prst="rect">
            <a:avLst/>
          </a:prstGeom>
        </p:spPr>
        <p:txBody>
          <a:bodyPr vert="horz" wrap="square" lIns="450000" tIns="144000" rIns="90000" bIns="144000" rtlCol="0" anchor="b" anchorCtr="0">
            <a:spAutoFit/>
          </a:bodyPr>
          <a:lstStyle>
            <a:lvl1pPr algn="l" defTabSz="914400" rtl="0" eaLnBrk="1" latinLnBrk="0" hangingPunct="1">
              <a:spcBef>
                <a:spcPct val="0"/>
              </a:spcBef>
              <a:buNone/>
              <a:defRPr lang="en-US" sz="2200" b="1" kern="1200" baseline="0" noProof="0" dirty="0">
                <a:solidFill>
                  <a:schemeClr val="bg1"/>
                </a:solidFill>
                <a:latin typeface="Arial" pitchFamily="34" charset="0"/>
                <a:ea typeface="+mj-ea"/>
                <a:cs typeface="Arial" pitchFamily="34" charset="0"/>
              </a:defRPr>
            </a:lvl1pPr>
          </a:lstStyle>
          <a:p>
            <a:r>
              <a:rPr lang="en-US" sz="2000" b="0" dirty="0"/>
              <a:t>Build &amp; Test Tooling</a:t>
            </a:r>
            <a:br>
              <a:rPr lang="en-US" dirty="0"/>
            </a:br>
            <a:r>
              <a:rPr lang="en-US" dirty="0"/>
              <a:t>Azure DevOps Demo</a:t>
            </a:r>
          </a:p>
        </p:txBody>
      </p:sp>
      <p:pic>
        <p:nvPicPr>
          <p:cNvPr id="4" name="ADO_video">
            <a:hlinkClick r:id="" action="ppaction://media"/>
            <a:extLst>
              <a:ext uri="{FF2B5EF4-FFF2-40B4-BE49-F238E27FC236}">
                <a16:creationId xmlns:a16="http://schemas.microsoft.com/office/drawing/2014/main" id="{CB175BB3-9E80-40CF-525E-196D9D2E79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1549" y="1092993"/>
            <a:ext cx="10248901" cy="5765007"/>
          </a:xfrm>
          <a:prstGeom prst="rect">
            <a:avLst/>
          </a:prstGeom>
        </p:spPr>
      </p:pic>
    </p:spTree>
    <p:extLst>
      <p:ext uri="{BB962C8B-B14F-4D97-AF65-F5344CB8AC3E}">
        <p14:creationId xmlns:p14="http://schemas.microsoft.com/office/powerpoint/2010/main" val="257678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805EBD6-465A-E580-66E9-BE40D04F7E6E}"/>
              </a:ext>
            </a:extLst>
          </p:cNvPr>
          <p:cNvSpPr>
            <a:spLocks noGrp="1"/>
          </p:cNvSpPr>
          <p:nvPr>
            <p:ph type="title"/>
          </p:nvPr>
        </p:nvSpPr>
        <p:spPr/>
        <p:txBody>
          <a:bodyPr/>
          <a:lstStyle/>
          <a:p>
            <a:r>
              <a:rPr lang="en-US" dirty="0"/>
              <a:t>Workflow</a:t>
            </a:r>
            <a:endParaRPr lang="de-DE" dirty="0"/>
          </a:p>
        </p:txBody>
      </p:sp>
      <p:pic>
        <p:nvPicPr>
          <p:cNvPr id="2" name="Grafik 1">
            <a:extLst>
              <a:ext uri="{FF2B5EF4-FFF2-40B4-BE49-F238E27FC236}">
                <a16:creationId xmlns:a16="http://schemas.microsoft.com/office/drawing/2014/main" id="{F72D0385-56E7-54B9-42E2-5BED5C0C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148" y="1998937"/>
            <a:ext cx="7207230" cy="3451348"/>
          </a:xfrm>
          <a:prstGeom prst="rect">
            <a:avLst/>
          </a:prstGeom>
        </p:spPr>
      </p:pic>
      <p:pic>
        <p:nvPicPr>
          <p:cNvPr id="1026" name="Grafik 1025" descr="Ein Bild, das Text, Screenshot, Elektronik, Schaltung enthält.&#10;&#10;Automatisch generierte Beschreibung">
            <a:extLst>
              <a:ext uri="{FF2B5EF4-FFF2-40B4-BE49-F238E27FC236}">
                <a16:creationId xmlns:a16="http://schemas.microsoft.com/office/drawing/2014/main" id="{E5448F70-468D-1798-A4F2-D9A6D03F4D45}"/>
              </a:ext>
            </a:extLst>
          </p:cNvPr>
          <p:cNvPicPr>
            <a:picLocks noChangeAspect="1"/>
          </p:cNvPicPr>
          <p:nvPr/>
        </p:nvPicPr>
        <p:blipFill>
          <a:blip r:embed="rId5"/>
          <a:stretch>
            <a:fillRect/>
          </a:stretch>
        </p:blipFill>
        <p:spPr>
          <a:xfrm>
            <a:off x="8960755" y="4098116"/>
            <a:ext cx="1745015" cy="672797"/>
          </a:xfrm>
          <a:prstGeom prst="rect">
            <a:avLst/>
          </a:prstGeom>
        </p:spPr>
      </p:pic>
      <p:pic>
        <p:nvPicPr>
          <p:cNvPr id="1105" name="Picture 6">
            <a:extLst>
              <a:ext uri="{FF2B5EF4-FFF2-40B4-BE49-F238E27FC236}">
                <a16:creationId xmlns:a16="http://schemas.microsoft.com/office/drawing/2014/main" id="{9EFA5172-3B70-A41A-2A45-DB19A3B94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8459" y="2237671"/>
            <a:ext cx="423655" cy="421173"/>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
            <a:extLst>
              <a:ext uri="{FF2B5EF4-FFF2-40B4-BE49-F238E27FC236}">
                <a16:creationId xmlns:a16="http://schemas.microsoft.com/office/drawing/2014/main" id="{D194D2A1-6585-BA2A-1522-11CD91317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197" y="2588896"/>
            <a:ext cx="423655" cy="423655"/>
          </a:xfrm>
          <a:prstGeom prst="rect">
            <a:avLst/>
          </a:prstGeom>
          <a:noFill/>
          <a:extLst>
            <a:ext uri="{909E8E84-426E-40DD-AFC4-6F175D3DCCD1}">
              <a14:hiddenFill xmlns:a14="http://schemas.microsoft.com/office/drawing/2010/main">
                <a:solidFill>
                  <a:srgbClr val="FFFFFF"/>
                </a:solidFill>
              </a14:hiddenFill>
            </a:ext>
          </a:extLst>
        </p:spPr>
      </p:pic>
      <p:grpSp>
        <p:nvGrpSpPr>
          <p:cNvPr id="1109" name="Gruppieren 1108">
            <a:extLst>
              <a:ext uri="{FF2B5EF4-FFF2-40B4-BE49-F238E27FC236}">
                <a16:creationId xmlns:a16="http://schemas.microsoft.com/office/drawing/2014/main" id="{E9840D6D-DE90-025D-BCD3-F52F154E3DE0}"/>
              </a:ext>
            </a:extLst>
          </p:cNvPr>
          <p:cNvGrpSpPr>
            <a:grpSpLocks noChangeAspect="1"/>
          </p:cNvGrpSpPr>
          <p:nvPr/>
        </p:nvGrpSpPr>
        <p:grpSpPr>
          <a:xfrm>
            <a:off x="1347203" y="4938422"/>
            <a:ext cx="721138" cy="511863"/>
            <a:chOff x="5482030" y="1717389"/>
            <a:chExt cx="1801829" cy="1278937"/>
          </a:xfrm>
        </p:grpSpPr>
        <p:pic>
          <p:nvPicPr>
            <p:cNvPr id="1110" name="Grafik 1109" descr="Ein Bild, das Screenshot, Electric Blue (Farbe), Blau enthält.&#10;&#10;Automatisch generierte Beschreibung">
              <a:extLst>
                <a:ext uri="{FF2B5EF4-FFF2-40B4-BE49-F238E27FC236}">
                  <a16:creationId xmlns:a16="http://schemas.microsoft.com/office/drawing/2014/main" id="{597DC0B5-C1B7-A611-9681-A18B59FB9DF7}"/>
                </a:ext>
              </a:extLst>
            </p:cNvPr>
            <p:cNvPicPr>
              <a:picLocks noChangeAspect="1"/>
            </p:cNvPicPr>
            <p:nvPr/>
          </p:nvPicPr>
          <p:blipFill>
            <a:blip r:embed="rId8"/>
            <a:stretch>
              <a:fillRect/>
            </a:stretch>
          </p:blipFill>
          <p:spPr>
            <a:xfrm>
              <a:off x="5702194" y="1753802"/>
              <a:ext cx="1242524" cy="1242524"/>
            </a:xfrm>
            <a:prstGeom prst="rect">
              <a:avLst/>
            </a:prstGeom>
          </p:spPr>
        </p:pic>
        <p:pic>
          <p:nvPicPr>
            <p:cNvPr id="1111" name="Grafik 1110" descr="Ein Bild, das Grün, Zahl, Schrift, Typografie enthält.&#10;&#10;Automatisch generierte Beschreibung">
              <a:extLst>
                <a:ext uri="{FF2B5EF4-FFF2-40B4-BE49-F238E27FC236}">
                  <a16:creationId xmlns:a16="http://schemas.microsoft.com/office/drawing/2014/main" id="{8A5F153A-B0C7-00F5-6FEE-3BD3F7DC3552}"/>
                </a:ext>
              </a:extLst>
            </p:cNvPr>
            <p:cNvPicPr>
              <a:picLocks noChangeAspect="1"/>
            </p:cNvPicPr>
            <p:nvPr/>
          </p:nvPicPr>
          <p:blipFill>
            <a:blip r:embed="rId9"/>
            <a:stretch>
              <a:fillRect/>
            </a:stretch>
          </p:blipFill>
          <p:spPr>
            <a:xfrm>
              <a:off x="6041335" y="1717389"/>
              <a:ext cx="580593" cy="580593"/>
            </a:xfrm>
            <a:prstGeom prst="rect">
              <a:avLst/>
            </a:prstGeom>
          </p:spPr>
        </p:pic>
        <p:pic>
          <p:nvPicPr>
            <p:cNvPr id="1112" name="Grafik 1111" descr="Ein Bild, das Screenshot, Design enthält.&#10;&#10;Automatisch generierte Beschreibung">
              <a:extLst>
                <a:ext uri="{FF2B5EF4-FFF2-40B4-BE49-F238E27FC236}">
                  <a16:creationId xmlns:a16="http://schemas.microsoft.com/office/drawing/2014/main" id="{921AB087-F74E-EAAF-1C98-2C8262382BF0}"/>
                </a:ext>
              </a:extLst>
            </p:cNvPr>
            <p:cNvPicPr>
              <a:picLocks noChangeAspect="1"/>
            </p:cNvPicPr>
            <p:nvPr/>
          </p:nvPicPr>
          <p:blipFill>
            <a:blip r:embed="rId10"/>
            <a:stretch>
              <a:fillRect/>
            </a:stretch>
          </p:blipFill>
          <p:spPr>
            <a:xfrm>
              <a:off x="6520715" y="2221903"/>
              <a:ext cx="763144" cy="763144"/>
            </a:xfrm>
            <a:prstGeom prst="rect">
              <a:avLst/>
            </a:prstGeom>
          </p:spPr>
        </p:pic>
        <p:pic>
          <p:nvPicPr>
            <p:cNvPr id="1113" name="Grafik 1112" descr="Ein Bild, das Screenshot, gelb, Design enthält.&#10;&#10;Automatisch generierte Beschreibung">
              <a:extLst>
                <a:ext uri="{FF2B5EF4-FFF2-40B4-BE49-F238E27FC236}">
                  <a16:creationId xmlns:a16="http://schemas.microsoft.com/office/drawing/2014/main" id="{3FE5483B-1776-747E-136A-809A046F8B0D}"/>
                </a:ext>
              </a:extLst>
            </p:cNvPr>
            <p:cNvPicPr>
              <a:picLocks noChangeAspect="1"/>
            </p:cNvPicPr>
            <p:nvPr/>
          </p:nvPicPr>
          <p:blipFill>
            <a:blip r:embed="rId11"/>
            <a:stretch>
              <a:fillRect/>
            </a:stretch>
          </p:blipFill>
          <p:spPr>
            <a:xfrm>
              <a:off x="5482030" y="2329584"/>
              <a:ext cx="628537" cy="628537"/>
            </a:xfrm>
            <a:prstGeom prst="rect">
              <a:avLst/>
            </a:prstGeom>
          </p:spPr>
        </p:pic>
      </p:grpSp>
      <p:pic>
        <p:nvPicPr>
          <p:cNvPr id="1114" name="Grafik 1113" descr="Aus der Cloud herunterladen mit einfarbiger Füllung">
            <a:extLst>
              <a:ext uri="{FF2B5EF4-FFF2-40B4-BE49-F238E27FC236}">
                <a16:creationId xmlns:a16="http://schemas.microsoft.com/office/drawing/2014/main" id="{8412634B-7F70-C0B7-927A-1153C36B8C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13302" y="1998937"/>
            <a:ext cx="494906" cy="494906"/>
          </a:xfrm>
          <a:prstGeom prst="rect">
            <a:avLst/>
          </a:prstGeom>
        </p:spPr>
      </p:pic>
      <p:pic>
        <p:nvPicPr>
          <p:cNvPr id="1115" name="Grafik 1114" descr="Ein Bild, das Screenshot, gelb, Design enthält.&#10;&#10;Automatisch generierte Beschreibung">
            <a:extLst>
              <a:ext uri="{FF2B5EF4-FFF2-40B4-BE49-F238E27FC236}">
                <a16:creationId xmlns:a16="http://schemas.microsoft.com/office/drawing/2014/main" id="{E707AE55-D3A9-9544-5E13-20A3B8B67350}"/>
              </a:ext>
            </a:extLst>
          </p:cNvPr>
          <p:cNvPicPr>
            <a:picLocks noChangeAspect="1"/>
          </p:cNvPicPr>
          <p:nvPr/>
        </p:nvPicPr>
        <p:blipFill>
          <a:blip r:embed="rId11"/>
          <a:stretch>
            <a:fillRect/>
          </a:stretch>
        </p:blipFill>
        <p:spPr>
          <a:xfrm>
            <a:off x="8321040" y="1717659"/>
            <a:ext cx="438524" cy="438524"/>
          </a:xfrm>
          <a:prstGeom prst="rect">
            <a:avLst/>
          </a:prstGeom>
        </p:spPr>
      </p:pic>
      <p:pic>
        <p:nvPicPr>
          <p:cNvPr id="1116" name="Picture 8">
            <a:extLst>
              <a:ext uri="{FF2B5EF4-FFF2-40B4-BE49-F238E27FC236}">
                <a16:creationId xmlns:a16="http://schemas.microsoft.com/office/drawing/2014/main" id="{BDCA634A-28DB-33E8-7916-D1B71A84B5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0695" y="4434515"/>
            <a:ext cx="448823" cy="448823"/>
          </a:xfrm>
          <a:prstGeom prst="rect">
            <a:avLst/>
          </a:prstGeom>
          <a:noFill/>
          <a:extLst>
            <a:ext uri="{909E8E84-426E-40DD-AFC4-6F175D3DCCD1}">
              <a14:hiddenFill xmlns:a14="http://schemas.microsoft.com/office/drawing/2010/main">
                <a:solidFill>
                  <a:srgbClr val="FFFFFF"/>
                </a:solidFill>
              </a14:hiddenFill>
            </a:ext>
          </a:extLst>
        </p:spPr>
      </p:pic>
      <p:pic>
        <p:nvPicPr>
          <p:cNvPr id="1117" name="Grafik 1116" descr="Ein Bild, das Symbol, Rechteck, Kreis, Grün enthält.&#10;&#10;Automatisch generierte Beschreibung">
            <a:extLst>
              <a:ext uri="{FF2B5EF4-FFF2-40B4-BE49-F238E27FC236}">
                <a16:creationId xmlns:a16="http://schemas.microsoft.com/office/drawing/2014/main" id="{D7189CD6-3F69-90D6-9231-A8233CF39D88}"/>
              </a:ext>
            </a:extLst>
          </p:cNvPr>
          <p:cNvPicPr>
            <a:picLocks noChangeAspect="1"/>
          </p:cNvPicPr>
          <p:nvPr/>
        </p:nvPicPr>
        <p:blipFill>
          <a:blip r:embed="rId15"/>
          <a:stretch>
            <a:fillRect/>
          </a:stretch>
        </p:blipFill>
        <p:spPr>
          <a:xfrm>
            <a:off x="8946786" y="4810077"/>
            <a:ext cx="360713" cy="360713"/>
          </a:xfrm>
          <a:prstGeom prst="rect">
            <a:avLst/>
          </a:prstGeom>
        </p:spPr>
      </p:pic>
      <p:pic>
        <p:nvPicPr>
          <p:cNvPr id="1118" name="Grafik 1117" descr="Ein Bild, das Rechteck, Screenshot, Design enthält.&#10;&#10;Automatisch generierte Beschreibung">
            <a:extLst>
              <a:ext uri="{FF2B5EF4-FFF2-40B4-BE49-F238E27FC236}">
                <a16:creationId xmlns:a16="http://schemas.microsoft.com/office/drawing/2014/main" id="{9A374E8B-4709-333A-C0F3-7B740C9701C5}"/>
              </a:ext>
            </a:extLst>
          </p:cNvPr>
          <p:cNvPicPr>
            <a:picLocks noChangeAspect="1"/>
          </p:cNvPicPr>
          <p:nvPr/>
        </p:nvPicPr>
        <p:blipFill>
          <a:blip r:embed="rId16"/>
          <a:stretch>
            <a:fillRect/>
          </a:stretch>
        </p:blipFill>
        <p:spPr>
          <a:xfrm>
            <a:off x="6069454" y="5254994"/>
            <a:ext cx="360000" cy="360000"/>
          </a:xfrm>
          <a:prstGeom prst="rect">
            <a:avLst/>
          </a:prstGeom>
        </p:spPr>
      </p:pic>
      <p:pic>
        <p:nvPicPr>
          <p:cNvPr id="1120" name="Grafik 1119" descr="Ein Bild, das Symbol, Rechteck, Schrift, Design enthält.&#10;&#10;Automatisch generierte Beschreibung">
            <a:extLst>
              <a:ext uri="{FF2B5EF4-FFF2-40B4-BE49-F238E27FC236}">
                <a16:creationId xmlns:a16="http://schemas.microsoft.com/office/drawing/2014/main" id="{E128E914-1E20-FA15-8B1C-74B9AE900487}"/>
              </a:ext>
            </a:extLst>
          </p:cNvPr>
          <p:cNvPicPr>
            <a:picLocks noChangeAspect="1"/>
          </p:cNvPicPr>
          <p:nvPr/>
        </p:nvPicPr>
        <p:blipFill>
          <a:blip r:embed="rId17"/>
          <a:stretch>
            <a:fillRect/>
          </a:stretch>
        </p:blipFill>
        <p:spPr>
          <a:xfrm>
            <a:off x="9371245" y="4803602"/>
            <a:ext cx="360000" cy="360000"/>
          </a:xfrm>
          <a:prstGeom prst="rect">
            <a:avLst/>
          </a:prstGeom>
        </p:spPr>
      </p:pic>
      <p:pic>
        <p:nvPicPr>
          <p:cNvPr id="1122" name="Grafik 1121" descr="Ein Bild, das Rechteck, Flieder, Muster, Quadrat enthält.&#10;&#10;Automatisch generierte Beschreibung">
            <a:extLst>
              <a:ext uri="{FF2B5EF4-FFF2-40B4-BE49-F238E27FC236}">
                <a16:creationId xmlns:a16="http://schemas.microsoft.com/office/drawing/2014/main" id="{E18934A1-4BBB-DE3A-437D-044D50489512}"/>
              </a:ext>
            </a:extLst>
          </p:cNvPr>
          <p:cNvPicPr>
            <a:picLocks noChangeAspect="1"/>
          </p:cNvPicPr>
          <p:nvPr/>
        </p:nvPicPr>
        <p:blipFill>
          <a:blip r:embed="rId18"/>
          <a:stretch>
            <a:fillRect/>
          </a:stretch>
        </p:blipFill>
        <p:spPr>
          <a:xfrm>
            <a:off x="5627897" y="5248044"/>
            <a:ext cx="360000" cy="360000"/>
          </a:xfrm>
          <a:prstGeom prst="rect">
            <a:avLst/>
          </a:prstGeom>
        </p:spPr>
      </p:pic>
      <p:sp>
        <p:nvSpPr>
          <p:cNvPr id="5" name="TextBox 4">
            <a:extLst>
              <a:ext uri="{FF2B5EF4-FFF2-40B4-BE49-F238E27FC236}">
                <a16:creationId xmlns:a16="http://schemas.microsoft.com/office/drawing/2014/main" id="{863FCFAC-9C18-B6CD-FAC0-458EBC41E5AB}"/>
              </a:ext>
            </a:extLst>
          </p:cNvPr>
          <p:cNvSpPr txBox="1"/>
          <p:nvPr/>
        </p:nvSpPr>
        <p:spPr>
          <a:xfrm>
            <a:off x="86577" y="1628551"/>
            <a:ext cx="2697481" cy="461665"/>
          </a:xfrm>
          <a:prstGeom prst="rect">
            <a:avLst/>
          </a:prstGeom>
          <a:noFill/>
        </p:spPr>
        <p:txBody>
          <a:bodyPr wrap="square" rtlCol="0">
            <a:spAutoFit/>
          </a:bodyPr>
          <a:lstStyle/>
          <a:p>
            <a:r>
              <a:rPr lang="en-US" sz="1200" dirty="0"/>
              <a:t>System is programmed and configured in TwinCAT XAE.</a:t>
            </a:r>
          </a:p>
        </p:txBody>
      </p:sp>
      <p:sp>
        <p:nvSpPr>
          <p:cNvPr id="6" name="TextBox 5">
            <a:extLst>
              <a:ext uri="{FF2B5EF4-FFF2-40B4-BE49-F238E27FC236}">
                <a16:creationId xmlns:a16="http://schemas.microsoft.com/office/drawing/2014/main" id="{CBD32140-A5ED-AC6E-5ECC-29649EFE26B3}"/>
              </a:ext>
            </a:extLst>
          </p:cNvPr>
          <p:cNvSpPr txBox="1"/>
          <p:nvPr/>
        </p:nvSpPr>
        <p:spPr>
          <a:xfrm>
            <a:off x="86577" y="3067255"/>
            <a:ext cx="1631571" cy="646331"/>
          </a:xfrm>
          <a:prstGeom prst="rect">
            <a:avLst/>
          </a:prstGeom>
          <a:noFill/>
        </p:spPr>
        <p:txBody>
          <a:bodyPr wrap="square" rtlCol="0">
            <a:spAutoFit/>
          </a:bodyPr>
          <a:lstStyle/>
          <a:p>
            <a:r>
              <a:rPr lang="en-US" sz="1200" dirty="0"/>
              <a:t>Changes are committed to the repository.</a:t>
            </a:r>
          </a:p>
        </p:txBody>
      </p:sp>
      <p:sp>
        <p:nvSpPr>
          <p:cNvPr id="8" name="TextBox 7">
            <a:extLst>
              <a:ext uri="{FF2B5EF4-FFF2-40B4-BE49-F238E27FC236}">
                <a16:creationId xmlns:a16="http://schemas.microsoft.com/office/drawing/2014/main" id="{EB1AAC0C-5571-5605-75A9-345B757B5135}"/>
              </a:ext>
            </a:extLst>
          </p:cNvPr>
          <p:cNvSpPr txBox="1"/>
          <p:nvPr/>
        </p:nvSpPr>
        <p:spPr>
          <a:xfrm>
            <a:off x="573688" y="5608044"/>
            <a:ext cx="4032602" cy="461665"/>
          </a:xfrm>
          <a:prstGeom prst="rect">
            <a:avLst/>
          </a:prstGeom>
          <a:noFill/>
        </p:spPr>
        <p:txBody>
          <a:bodyPr wrap="square" rtlCol="0">
            <a:spAutoFit/>
          </a:bodyPr>
          <a:lstStyle/>
          <a:p>
            <a:r>
              <a:rPr lang="en-US" sz="1200" dirty="0"/>
              <a:t>Automation Interface scripts on the agent build and test the updates. The build output is packaged as an artifact.</a:t>
            </a:r>
          </a:p>
        </p:txBody>
      </p:sp>
      <p:sp>
        <p:nvSpPr>
          <p:cNvPr id="9" name="TextBox 8">
            <a:extLst>
              <a:ext uri="{FF2B5EF4-FFF2-40B4-BE49-F238E27FC236}">
                <a16:creationId xmlns:a16="http://schemas.microsoft.com/office/drawing/2014/main" id="{2E270923-0A3F-0E62-785A-E4D31C24E869}"/>
              </a:ext>
            </a:extLst>
          </p:cNvPr>
          <p:cNvSpPr txBox="1"/>
          <p:nvPr/>
        </p:nvSpPr>
        <p:spPr>
          <a:xfrm>
            <a:off x="9044766" y="3049193"/>
            <a:ext cx="3060657" cy="646331"/>
          </a:xfrm>
          <a:prstGeom prst="rect">
            <a:avLst/>
          </a:prstGeom>
          <a:noFill/>
        </p:spPr>
        <p:txBody>
          <a:bodyPr wrap="square" rtlCol="0">
            <a:spAutoFit/>
          </a:bodyPr>
          <a:lstStyle/>
          <a:p>
            <a:r>
              <a:rPr lang="en-US" sz="1200" dirty="0"/>
              <a:t>Automation Interface scripts can remotely activate the program and configuration changes during scheduled downtime.</a:t>
            </a:r>
          </a:p>
        </p:txBody>
      </p:sp>
      <p:sp>
        <p:nvSpPr>
          <p:cNvPr id="10" name="TextBox 9">
            <a:extLst>
              <a:ext uri="{FF2B5EF4-FFF2-40B4-BE49-F238E27FC236}">
                <a16:creationId xmlns:a16="http://schemas.microsoft.com/office/drawing/2014/main" id="{806EA44B-0C4C-E9B8-A17C-D0E9D439D190}"/>
              </a:ext>
            </a:extLst>
          </p:cNvPr>
          <p:cNvSpPr txBox="1"/>
          <p:nvPr/>
        </p:nvSpPr>
        <p:spPr>
          <a:xfrm>
            <a:off x="573688" y="6261452"/>
            <a:ext cx="4032602" cy="461665"/>
          </a:xfrm>
          <a:prstGeom prst="rect">
            <a:avLst/>
          </a:prstGeom>
          <a:noFill/>
        </p:spPr>
        <p:txBody>
          <a:bodyPr wrap="square" rtlCol="0">
            <a:spAutoFit/>
          </a:bodyPr>
          <a:lstStyle/>
          <a:p>
            <a:r>
              <a:rPr lang="en-US" sz="1200" dirty="0"/>
              <a:t>Static Analysis can enforce organizational code quality rules during the build process.</a:t>
            </a:r>
          </a:p>
        </p:txBody>
      </p:sp>
      <p:sp>
        <p:nvSpPr>
          <p:cNvPr id="11" name="TextBox 10">
            <a:extLst>
              <a:ext uri="{FF2B5EF4-FFF2-40B4-BE49-F238E27FC236}">
                <a16:creationId xmlns:a16="http://schemas.microsoft.com/office/drawing/2014/main" id="{CE7BFC22-8924-42B7-94D0-EA5C1086D1D7}"/>
              </a:ext>
            </a:extLst>
          </p:cNvPr>
          <p:cNvSpPr txBox="1"/>
          <p:nvPr/>
        </p:nvSpPr>
        <p:spPr>
          <a:xfrm>
            <a:off x="9279675" y="1800567"/>
            <a:ext cx="2388353" cy="461665"/>
          </a:xfrm>
          <a:prstGeom prst="rect">
            <a:avLst/>
          </a:prstGeom>
          <a:noFill/>
        </p:spPr>
        <p:txBody>
          <a:bodyPr wrap="square" rtlCol="0">
            <a:spAutoFit/>
          </a:bodyPr>
          <a:lstStyle/>
          <a:p>
            <a:r>
              <a:rPr lang="en-US" sz="1200" dirty="0"/>
              <a:t>Artifact is deployed to the remote target.</a:t>
            </a:r>
          </a:p>
        </p:txBody>
      </p:sp>
      <p:sp>
        <p:nvSpPr>
          <p:cNvPr id="12" name="TextBox 11">
            <a:extLst>
              <a:ext uri="{FF2B5EF4-FFF2-40B4-BE49-F238E27FC236}">
                <a16:creationId xmlns:a16="http://schemas.microsoft.com/office/drawing/2014/main" id="{11EC3F88-D505-A8E7-F569-6079D3A82DD3}"/>
              </a:ext>
            </a:extLst>
          </p:cNvPr>
          <p:cNvSpPr txBox="1"/>
          <p:nvPr/>
        </p:nvSpPr>
        <p:spPr>
          <a:xfrm>
            <a:off x="5564363" y="5721862"/>
            <a:ext cx="4032602" cy="646331"/>
          </a:xfrm>
          <a:prstGeom prst="rect">
            <a:avLst/>
          </a:prstGeom>
          <a:noFill/>
        </p:spPr>
        <p:txBody>
          <a:bodyPr wrap="square" rtlCol="0">
            <a:spAutoFit/>
          </a:bodyPr>
          <a:lstStyle/>
          <a:p>
            <a:r>
              <a:rPr lang="en-US" sz="1200" dirty="0"/>
              <a:t>Beckhoff connectivity, measurement and analytics tooling can be used to monitor controller health, performance and process data.</a:t>
            </a:r>
          </a:p>
        </p:txBody>
      </p:sp>
      <p:sp>
        <p:nvSpPr>
          <p:cNvPr id="13" name="TextBox 12">
            <a:extLst>
              <a:ext uri="{FF2B5EF4-FFF2-40B4-BE49-F238E27FC236}">
                <a16:creationId xmlns:a16="http://schemas.microsoft.com/office/drawing/2014/main" id="{04CEE8DE-A7FC-CA4B-FBCC-0E41EA432E12}"/>
              </a:ext>
            </a:extLst>
          </p:cNvPr>
          <p:cNvSpPr txBox="1"/>
          <p:nvPr/>
        </p:nvSpPr>
        <p:spPr>
          <a:xfrm>
            <a:off x="86577" y="3938299"/>
            <a:ext cx="1716206" cy="646331"/>
          </a:xfrm>
          <a:prstGeom prst="rect">
            <a:avLst/>
          </a:prstGeom>
          <a:noFill/>
        </p:spPr>
        <p:txBody>
          <a:bodyPr wrap="square" rtlCol="0">
            <a:spAutoFit/>
          </a:bodyPr>
          <a:lstStyle/>
          <a:p>
            <a:r>
              <a:rPr lang="en-US" sz="1200" dirty="0"/>
              <a:t>A ‘push’ to the remote repository triggers the build process.</a:t>
            </a:r>
          </a:p>
        </p:txBody>
      </p:sp>
      <p:pic>
        <p:nvPicPr>
          <p:cNvPr id="14" name="Picture 6">
            <a:extLst>
              <a:ext uri="{FF2B5EF4-FFF2-40B4-BE49-F238E27FC236}">
                <a16:creationId xmlns:a16="http://schemas.microsoft.com/office/drawing/2014/main" id="{2488889C-1D95-73F3-236F-09349D2B0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946" y="4889515"/>
            <a:ext cx="423655" cy="42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503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platzhalter 60">
            <a:extLst>
              <a:ext uri="{FF2B5EF4-FFF2-40B4-BE49-F238E27FC236}">
                <a16:creationId xmlns:a16="http://schemas.microsoft.com/office/drawing/2014/main" id="{93492AB0-C11A-2CFC-FC15-C1CD4C9E08D2}"/>
              </a:ext>
            </a:extLst>
          </p:cNvPr>
          <p:cNvSpPr>
            <a:spLocks noGrp="1"/>
          </p:cNvSpPr>
          <p:nvPr>
            <p:ph type="body" sz="quarter" idx="15"/>
          </p:nvPr>
        </p:nvSpPr>
        <p:spPr>
          <a:xfrm>
            <a:off x="1" y="1090800"/>
            <a:ext cx="6878523" cy="5331600"/>
          </a:xfrm>
        </p:spPr>
        <p:txBody>
          <a:bodyPr/>
          <a:lstStyle/>
          <a:p>
            <a:r>
              <a:rPr lang="en-US" dirty="0"/>
              <a:t>From TwinCAT source code to an updated TwinCAT Target System in an automatic and reproduceable way</a:t>
            </a:r>
          </a:p>
          <a:p>
            <a:r>
              <a:rPr lang="en-US" dirty="0"/>
              <a:t>Tools and Workflows for an agile DevOps</a:t>
            </a:r>
            <a:br>
              <a:rPr lang="en-US" dirty="0"/>
            </a:br>
            <a:r>
              <a:rPr lang="en-US" dirty="0"/>
              <a:t>life cycle with TwinCAT</a:t>
            </a:r>
          </a:p>
          <a:p>
            <a:pPr lvl="1"/>
            <a:r>
              <a:rPr lang="en-US" dirty="0"/>
              <a:t>Git based version control </a:t>
            </a:r>
            <a:br>
              <a:rPr lang="en-US" dirty="0"/>
            </a:br>
            <a:r>
              <a:rPr lang="en-US" dirty="0"/>
              <a:t>of TwinCAT projects</a:t>
            </a:r>
          </a:p>
          <a:p>
            <a:pPr lvl="1"/>
            <a:r>
              <a:rPr lang="en-US" dirty="0"/>
              <a:t>Automated build of TwinCAT applications</a:t>
            </a:r>
          </a:p>
          <a:p>
            <a:pPr lvl="2"/>
            <a:r>
              <a:rPr lang="en-US" dirty="0"/>
              <a:t>Enabled by </a:t>
            </a:r>
            <a:r>
              <a:rPr lang="en-US" b="1" dirty="0"/>
              <a:t>Automation Interface</a:t>
            </a:r>
          </a:p>
          <a:p>
            <a:pPr lvl="1"/>
            <a:r>
              <a:rPr lang="en-US" dirty="0"/>
              <a:t>TwinCAT tools for test systems</a:t>
            </a:r>
          </a:p>
          <a:p>
            <a:pPr lvl="1"/>
            <a:r>
              <a:rPr lang="en-US" dirty="0"/>
              <a:t>Scalable release and deployment processes</a:t>
            </a:r>
          </a:p>
          <a:p>
            <a:pPr lvl="1"/>
            <a:r>
              <a:rPr lang="en-US" dirty="0"/>
              <a:t>Monitoring of production systems</a:t>
            </a:r>
          </a:p>
        </p:txBody>
      </p:sp>
      <p:sp>
        <p:nvSpPr>
          <p:cNvPr id="7" name="Titel 6">
            <a:extLst>
              <a:ext uri="{FF2B5EF4-FFF2-40B4-BE49-F238E27FC236}">
                <a16:creationId xmlns:a16="http://schemas.microsoft.com/office/drawing/2014/main" id="{4805EBD6-465A-E580-66E9-BE40D04F7E6E}"/>
              </a:ext>
            </a:extLst>
          </p:cNvPr>
          <p:cNvSpPr>
            <a:spLocks noGrp="1"/>
          </p:cNvSpPr>
          <p:nvPr>
            <p:ph type="title"/>
          </p:nvPr>
        </p:nvSpPr>
        <p:spPr/>
        <p:txBody>
          <a:bodyPr/>
          <a:lstStyle/>
          <a:p>
            <a:r>
              <a:rPr lang="en-US" dirty="0"/>
              <a:t>DevOps Workflow with TwinCAT</a:t>
            </a:r>
            <a:endParaRPr lang="de-DE" dirty="0"/>
          </a:p>
        </p:txBody>
      </p:sp>
      <p:pic>
        <p:nvPicPr>
          <p:cNvPr id="2" name="Grafik 1">
            <a:extLst>
              <a:ext uri="{FF2B5EF4-FFF2-40B4-BE49-F238E27FC236}">
                <a16:creationId xmlns:a16="http://schemas.microsoft.com/office/drawing/2014/main" id="{F72D0385-56E7-54B9-42E2-5BED5C0CE5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2144" y="3497813"/>
            <a:ext cx="4176464" cy="1999996"/>
          </a:xfrm>
          <a:prstGeom prst="rect">
            <a:avLst/>
          </a:prstGeom>
        </p:spPr>
      </p:pic>
      <p:pic>
        <p:nvPicPr>
          <p:cNvPr id="1026" name="Grafik 1025" descr="Ein Bild, das Text, Screenshot, Elektronik, Schaltung enthält.&#10;&#10;Automatisch generierte Beschreibung">
            <a:extLst>
              <a:ext uri="{FF2B5EF4-FFF2-40B4-BE49-F238E27FC236}">
                <a16:creationId xmlns:a16="http://schemas.microsoft.com/office/drawing/2014/main" id="{E5448F70-468D-1798-A4F2-D9A6D03F4D45}"/>
              </a:ext>
            </a:extLst>
          </p:cNvPr>
          <p:cNvPicPr>
            <a:picLocks noChangeAspect="1"/>
          </p:cNvPicPr>
          <p:nvPr/>
        </p:nvPicPr>
        <p:blipFill>
          <a:blip r:embed="rId5"/>
          <a:stretch>
            <a:fillRect/>
          </a:stretch>
        </p:blipFill>
        <p:spPr>
          <a:xfrm>
            <a:off x="8416255" y="5874155"/>
            <a:ext cx="2182891" cy="841622"/>
          </a:xfrm>
          <a:prstGeom prst="rect">
            <a:avLst/>
          </a:prstGeom>
        </p:spPr>
      </p:pic>
      <p:grpSp>
        <p:nvGrpSpPr>
          <p:cNvPr id="1069" name="Gruppieren 1068">
            <a:extLst>
              <a:ext uri="{FF2B5EF4-FFF2-40B4-BE49-F238E27FC236}">
                <a16:creationId xmlns:a16="http://schemas.microsoft.com/office/drawing/2014/main" id="{2631C283-43B1-DF4A-613E-F5613CD10332}"/>
              </a:ext>
            </a:extLst>
          </p:cNvPr>
          <p:cNvGrpSpPr/>
          <p:nvPr/>
        </p:nvGrpSpPr>
        <p:grpSpPr>
          <a:xfrm>
            <a:off x="8486897" y="1196752"/>
            <a:ext cx="1986955" cy="2101561"/>
            <a:chOff x="8420888" y="1092710"/>
            <a:chExt cx="1986955" cy="2101561"/>
          </a:xfrm>
        </p:grpSpPr>
        <p:grpSp>
          <p:nvGrpSpPr>
            <p:cNvPr id="1056" name="Gruppieren 1055">
              <a:extLst>
                <a:ext uri="{FF2B5EF4-FFF2-40B4-BE49-F238E27FC236}">
                  <a16:creationId xmlns:a16="http://schemas.microsoft.com/office/drawing/2014/main" id="{0D5709BA-47B2-7CFD-943C-D605EEC2E3D9}"/>
                </a:ext>
              </a:extLst>
            </p:cNvPr>
            <p:cNvGrpSpPr/>
            <p:nvPr/>
          </p:nvGrpSpPr>
          <p:grpSpPr>
            <a:xfrm>
              <a:off x="8420888" y="1092710"/>
              <a:ext cx="1986955" cy="1677691"/>
              <a:chOff x="4538663" y="2081213"/>
              <a:chExt cx="3114675" cy="2695575"/>
            </a:xfrm>
          </p:grpSpPr>
          <p:pic>
            <p:nvPicPr>
              <p:cNvPr id="1064" name="Picture 2">
                <a:extLst>
                  <a:ext uri="{FF2B5EF4-FFF2-40B4-BE49-F238E27FC236}">
                    <a16:creationId xmlns:a16="http://schemas.microsoft.com/office/drawing/2014/main" id="{A31DB10D-1B7A-071A-7640-D84CA666D9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663" y="2081213"/>
                <a:ext cx="311467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066" name="Grafik 1065" descr="Ein Bild, das Text, Software, Computersymbol, Webseite enthält.&#10;&#10;Automatisch generierte Beschreibung">
                <a:extLst>
                  <a:ext uri="{FF2B5EF4-FFF2-40B4-BE49-F238E27FC236}">
                    <a16:creationId xmlns:a16="http://schemas.microsoft.com/office/drawing/2014/main" id="{23C48870-41CE-7801-E712-92329E524004}"/>
                  </a:ext>
                </a:extLst>
              </p:cNvPr>
              <p:cNvPicPr>
                <a:picLocks noChangeAspect="1"/>
              </p:cNvPicPr>
              <p:nvPr/>
            </p:nvPicPr>
            <p:blipFill>
              <a:blip r:embed="rId7"/>
              <a:stretch>
                <a:fillRect/>
              </a:stretch>
            </p:blipFill>
            <p:spPr>
              <a:xfrm>
                <a:off x="4652665" y="2211214"/>
                <a:ext cx="2873970" cy="1602327"/>
              </a:xfrm>
              <a:prstGeom prst="rect">
                <a:avLst/>
              </a:prstGeom>
            </p:spPr>
          </p:pic>
        </p:grpSp>
        <p:pic>
          <p:nvPicPr>
            <p:cNvPr id="1067" name="Picture 4">
              <a:extLst>
                <a:ext uri="{FF2B5EF4-FFF2-40B4-BE49-F238E27FC236}">
                  <a16:creationId xmlns:a16="http://schemas.microsoft.com/office/drawing/2014/main" id="{90BC016D-D604-64C7-99D4-EE5EAD86890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6280" y="2564904"/>
              <a:ext cx="1566719" cy="629367"/>
            </a:xfrm>
            <a:prstGeom prst="rect">
              <a:avLst/>
            </a:prstGeom>
            <a:noFill/>
            <a:extLst>
              <a:ext uri="{909E8E84-426E-40DD-AFC4-6F175D3DCCD1}">
                <a14:hiddenFill xmlns:a14="http://schemas.microsoft.com/office/drawing/2010/main">
                  <a:solidFill>
                    <a:srgbClr val="FFFFFF"/>
                  </a:solidFill>
                </a14:hiddenFill>
              </a:ext>
            </a:extLst>
          </p:spPr>
        </p:pic>
      </p:grpSp>
      <p:pic>
        <p:nvPicPr>
          <p:cNvPr id="1105" name="Picture 6">
            <a:extLst>
              <a:ext uri="{FF2B5EF4-FFF2-40B4-BE49-F238E27FC236}">
                <a16:creationId xmlns:a16="http://schemas.microsoft.com/office/drawing/2014/main" id="{9EFA5172-3B70-A41A-2A45-DB19A3B948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579" y="3101704"/>
            <a:ext cx="423655" cy="421173"/>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
            <a:extLst>
              <a:ext uri="{FF2B5EF4-FFF2-40B4-BE49-F238E27FC236}">
                <a16:creationId xmlns:a16="http://schemas.microsoft.com/office/drawing/2014/main" id="{D194D2A1-6585-BA2A-1522-11CD913178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5458" y="3567571"/>
            <a:ext cx="423655" cy="423655"/>
          </a:xfrm>
          <a:prstGeom prst="rect">
            <a:avLst/>
          </a:prstGeom>
          <a:noFill/>
          <a:extLst>
            <a:ext uri="{909E8E84-426E-40DD-AFC4-6F175D3DCCD1}">
              <a14:hiddenFill xmlns:a14="http://schemas.microsoft.com/office/drawing/2010/main">
                <a:solidFill>
                  <a:srgbClr val="FFFFFF"/>
                </a:solidFill>
              </a14:hiddenFill>
            </a:ext>
          </a:extLst>
        </p:spPr>
      </p:pic>
      <p:pic>
        <p:nvPicPr>
          <p:cNvPr id="1107" name="Picture 10">
            <a:extLst>
              <a:ext uri="{FF2B5EF4-FFF2-40B4-BE49-F238E27FC236}">
                <a16:creationId xmlns:a16="http://schemas.microsoft.com/office/drawing/2014/main" id="{D5A7BDA9-2BAC-167F-FDA5-D3EB526E0A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0318" y="4219234"/>
            <a:ext cx="468761" cy="468761"/>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12">
            <a:extLst>
              <a:ext uri="{FF2B5EF4-FFF2-40B4-BE49-F238E27FC236}">
                <a16:creationId xmlns:a16="http://schemas.microsoft.com/office/drawing/2014/main" id="{CC054FD1-B090-EBCA-A119-DC19B9B657F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0402" y="4883334"/>
            <a:ext cx="386299" cy="534555"/>
          </a:xfrm>
          <a:prstGeom prst="rect">
            <a:avLst/>
          </a:prstGeom>
          <a:noFill/>
          <a:extLst>
            <a:ext uri="{909E8E84-426E-40DD-AFC4-6F175D3DCCD1}">
              <a14:hiddenFill xmlns:a14="http://schemas.microsoft.com/office/drawing/2010/main">
                <a:solidFill>
                  <a:srgbClr val="FFFFFF"/>
                </a:solidFill>
              </a14:hiddenFill>
            </a:ext>
          </a:extLst>
        </p:spPr>
      </p:pic>
      <p:grpSp>
        <p:nvGrpSpPr>
          <p:cNvPr id="1109" name="Gruppieren 1108">
            <a:extLst>
              <a:ext uri="{FF2B5EF4-FFF2-40B4-BE49-F238E27FC236}">
                <a16:creationId xmlns:a16="http://schemas.microsoft.com/office/drawing/2014/main" id="{E9840D6D-DE90-025D-BCD3-F52F154E3DE0}"/>
              </a:ext>
            </a:extLst>
          </p:cNvPr>
          <p:cNvGrpSpPr>
            <a:grpSpLocks noChangeAspect="1"/>
          </p:cNvGrpSpPr>
          <p:nvPr/>
        </p:nvGrpSpPr>
        <p:grpSpPr>
          <a:xfrm>
            <a:off x="7486921" y="5498431"/>
            <a:ext cx="721138" cy="511863"/>
            <a:chOff x="5482030" y="1717389"/>
            <a:chExt cx="1801829" cy="1278937"/>
          </a:xfrm>
        </p:grpSpPr>
        <p:pic>
          <p:nvPicPr>
            <p:cNvPr id="1110" name="Grafik 1109" descr="Ein Bild, das Screenshot, Electric Blue (Farbe), Blau enthält.&#10;&#10;Automatisch generierte Beschreibung">
              <a:extLst>
                <a:ext uri="{FF2B5EF4-FFF2-40B4-BE49-F238E27FC236}">
                  <a16:creationId xmlns:a16="http://schemas.microsoft.com/office/drawing/2014/main" id="{597DC0B5-C1B7-A611-9681-A18B59FB9DF7}"/>
                </a:ext>
              </a:extLst>
            </p:cNvPr>
            <p:cNvPicPr>
              <a:picLocks noChangeAspect="1"/>
            </p:cNvPicPr>
            <p:nvPr/>
          </p:nvPicPr>
          <p:blipFill>
            <a:blip r:embed="rId13"/>
            <a:stretch>
              <a:fillRect/>
            </a:stretch>
          </p:blipFill>
          <p:spPr>
            <a:xfrm>
              <a:off x="5702194" y="1753802"/>
              <a:ext cx="1242524" cy="1242524"/>
            </a:xfrm>
            <a:prstGeom prst="rect">
              <a:avLst/>
            </a:prstGeom>
          </p:spPr>
        </p:pic>
        <p:pic>
          <p:nvPicPr>
            <p:cNvPr id="1111" name="Grafik 1110" descr="Ein Bild, das Grün, Zahl, Schrift, Typografie enthält.&#10;&#10;Automatisch generierte Beschreibung">
              <a:extLst>
                <a:ext uri="{FF2B5EF4-FFF2-40B4-BE49-F238E27FC236}">
                  <a16:creationId xmlns:a16="http://schemas.microsoft.com/office/drawing/2014/main" id="{8A5F153A-B0C7-00F5-6FEE-3BD3F7DC3552}"/>
                </a:ext>
              </a:extLst>
            </p:cNvPr>
            <p:cNvPicPr>
              <a:picLocks noChangeAspect="1"/>
            </p:cNvPicPr>
            <p:nvPr/>
          </p:nvPicPr>
          <p:blipFill>
            <a:blip r:embed="rId14"/>
            <a:stretch>
              <a:fillRect/>
            </a:stretch>
          </p:blipFill>
          <p:spPr>
            <a:xfrm>
              <a:off x="6041335" y="1717389"/>
              <a:ext cx="580593" cy="580593"/>
            </a:xfrm>
            <a:prstGeom prst="rect">
              <a:avLst/>
            </a:prstGeom>
          </p:spPr>
        </p:pic>
        <p:pic>
          <p:nvPicPr>
            <p:cNvPr id="1112" name="Grafik 1111" descr="Ein Bild, das Screenshot, Design enthält.&#10;&#10;Automatisch generierte Beschreibung">
              <a:extLst>
                <a:ext uri="{FF2B5EF4-FFF2-40B4-BE49-F238E27FC236}">
                  <a16:creationId xmlns:a16="http://schemas.microsoft.com/office/drawing/2014/main" id="{921AB087-F74E-EAAF-1C98-2C8262382BF0}"/>
                </a:ext>
              </a:extLst>
            </p:cNvPr>
            <p:cNvPicPr>
              <a:picLocks noChangeAspect="1"/>
            </p:cNvPicPr>
            <p:nvPr/>
          </p:nvPicPr>
          <p:blipFill>
            <a:blip r:embed="rId15"/>
            <a:stretch>
              <a:fillRect/>
            </a:stretch>
          </p:blipFill>
          <p:spPr>
            <a:xfrm>
              <a:off x="6520715" y="2221903"/>
              <a:ext cx="763144" cy="763144"/>
            </a:xfrm>
            <a:prstGeom prst="rect">
              <a:avLst/>
            </a:prstGeom>
          </p:spPr>
        </p:pic>
        <p:pic>
          <p:nvPicPr>
            <p:cNvPr id="1113" name="Grafik 1112" descr="Ein Bild, das Screenshot, gelb, Design enthält.&#10;&#10;Automatisch generierte Beschreibung">
              <a:extLst>
                <a:ext uri="{FF2B5EF4-FFF2-40B4-BE49-F238E27FC236}">
                  <a16:creationId xmlns:a16="http://schemas.microsoft.com/office/drawing/2014/main" id="{3FE5483B-1776-747E-136A-809A046F8B0D}"/>
                </a:ext>
              </a:extLst>
            </p:cNvPr>
            <p:cNvPicPr>
              <a:picLocks noChangeAspect="1"/>
            </p:cNvPicPr>
            <p:nvPr/>
          </p:nvPicPr>
          <p:blipFill>
            <a:blip r:embed="rId16"/>
            <a:stretch>
              <a:fillRect/>
            </a:stretch>
          </p:blipFill>
          <p:spPr>
            <a:xfrm>
              <a:off x="5482030" y="2329584"/>
              <a:ext cx="628537" cy="628537"/>
            </a:xfrm>
            <a:prstGeom prst="rect">
              <a:avLst/>
            </a:prstGeom>
          </p:spPr>
        </p:pic>
      </p:grpSp>
      <p:pic>
        <p:nvPicPr>
          <p:cNvPr id="1114" name="Grafik 1113" descr="Aus der Cloud herunterladen mit einfarbiger Füllung">
            <a:extLst>
              <a:ext uri="{FF2B5EF4-FFF2-40B4-BE49-F238E27FC236}">
                <a16:creationId xmlns:a16="http://schemas.microsoft.com/office/drawing/2014/main" id="{8412634B-7F70-C0B7-927A-1153C36B8C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565482" y="3654584"/>
            <a:ext cx="494906" cy="494906"/>
          </a:xfrm>
          <a:prstGeom prst="rect">
            <a:avLst/>
          </a:prstGeom>
        </p:spPr>
      </p:pic>
      <p:pic>
        <p:nvPicPr>
          <p:cNvPr id="1115" name="Grafik 1114" descr="Ein Bild, das Screenshot, gelb, Design enthält.&#10;&#10;Automatisch generierte Beschreibung">
            <a:extLst>
              <a:ext uri="{FF2B5EF4-FFF2-40B4-BE49-F238E27FC236}">
                <a16:creationId xmlns:a16="http://schemas.microsoft.com/office/drawing/2014/main" id="{E707AE55-D3A9-9544-5E13-20A3B8B67350}"/>
              </a:ext>
            </a:extLst>
          </p:cNvPr>
          <p:cNvPicPr>
            <a:picLocks noChangeAspect="1"/>
          </p:cNvPicPr>
          <p:nvPr/>
        </p:nvPicPr>
        <p:blipFill>
          <a:blip r:embed="rId16"/>
          <a:stretch>
            <a:fillRect/>
          </a:stretch>
        </p:blipFill>
        <p:spPr>
          <a:xfrm>
            <a:off x="11064552" y="3129047"/>
            <a:ext cx="438524" cy="438524"/>
          </a:xfrm>
          <a:prstGeom prst="rect">
            <a:avLst/>
          </a:prstGeom>
        </p:spPr>
      </p:pic>
      <p:pic>
        <p:nvPicPr>
          <p:cNvPr id="1116" name="Picture 8">
            <a:extLst>
              <a:ext uri="{FF2B5EF4-FFF2-40B4-BE49-F238E27FC236}">
                <a16:creationId xmlns:a16="http://schemas.microsoft.com/office/drawing/2014/main" id="{BDCA634A-28DB-33E8-7916-D1B71A84B5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21673" y="4306261"/>
            <a:ext cx="448823" cy="448823"/>
          </a:xfrm>
          <a:prstGeom prst="rect">
            <a:avLst/>
          </a:prstGeom>
          <a:noFill/>
          <a:extLst>
            <a:ext uri="{909E8E84-426E-40DD-AFC4-6F175D3DCCD1}">
              <a14:hiddenFill xmlns:a14="http://schemas.microsoft.com/office/drawing/2010/main">
                <a:solidFill>
                  <a:srgbClr val="FFFFFF"/>
                </a:solidFill>
              </a14:hiddenFill>
            </a:ext>
          </a:extLst>
        </p:spPr>
      </p:pic>
      <p:pic>
        <p:nvPicPr>
          <p:cNvPr id="1117" name="Grafik 1116" descr="Ein Bild, das Symbol, Rechteck, Kreis, Grün enthält.&#10;&#10;Automatisch generierte Beschreibung">
            <a:extLst>
              <a:ext uri="{FF2B5EF4-FFF2-40B4-BE49-F238E27FC236}">
                <a16:creationId xmlns:a16="http://schemas.microsoft.com/office/drawing/2014/main" id="{D7189CD6-3F69-90D6-9231-A8233CF39D88}"/>
              </a:ext>
            </a:extLst>
          </p:cNvPr>
          <p:cNvPicPr>
            <a:picLocks noChangeAspect="1"/>
          </p:cNvPicPr>
          <p:nvPr/>
        </p:nvPicPr>
        <p:blipFill>
          <a:blip r:embed="rId20"/>
          <a:stretch>
            <a:fillRect/>
          </a:stretch>
        </p:blipFill>
        <p:spPr>
          <a:xfrm>
            <a:off x="11512650" y="4998529"/>
            <a:ext cx="360713" cy="360713"/>
          </a:xfrm>
          <a:prstGeom prst="rect">
            <a:avLst/>
          </a:prstGeom>
        </p:spPr>
      </p:pic>
      <p:pic>
        <p:nvPicPr>
          <p:cNvPr id="1118" name="Grafik 1117" descr="Ein Bild, das Rechteck, Screenshot, Design enthält.&#10;&#10;Automatisch generierte Beschreibung">
            <a:extLst>
              <a:ext uri="{FF2B5EF4-FFF2-40B4-BE49-F238E27FC236}">
                <a16:creationId xmlns:a16="http://schemas.microsoft.com/office/drawing/2014/main" id="{9A374E8B-4709-333A-C0F3-7B740C9701C5}"/>
              </a:ext>
            </a:extLst>
          </p:cNvPr>
          <p:cNvPicPr>
            <a:picLocks noChangeAspect="1"/>
          </p:cNvPicPr>
          <p:nvPr/>
        </p:nvPicPr>
        <p:blipFill>
          <a:blip r:embed="rId21"/>
          <a:stretch>
            <a:fillRect/>
          </a:stretch>
        </p:blipFill>
        <p:spPr>
          <a:xfrm>
            <a:off x="10867765" y="5520350"/>
            <a:ext cx="360000" cy="360000"/>
          </a:xfrm>
          <a:prstGeom prst="rect">
            <a:avLst/>
          </a:prstGeom>
        </p:spPr>
      </p:pic>
      <p:pic>
        <p:nvPicPr>
          <p:cNvPr id="1120" name="Grafik 1119" descr="Ein Bild, das Symbol, Rechteck, Schrift, Design enthält.&#10;&#10;Automatisch generierte Beschreibung">
            <a:extLst>
              <a:ext uri="{FF2B5EF4-FFF2-40B4-BE49-F238E27FC236}">
                <a16:creationId xmlns:a16="http://schemas.microsoft.com/office/drawing/2014/main" id="{E128E914-1E20-FA15-8B1C-74B9AE900487}"/>
              </a:ext>
            </a:extLst>
          </p:cNvPr>
          <p:cNvPicPr>
            <a:picLocks noChangeAspect="1"/>
          </p:cNvPicPr>
          <p:nvPr/>
        </p:nvPicPr>
        <p:blipFill>
          <a:blip r:embed="rId22"/>
          <a:stretch>
            <a:fillRect/>
          </a:stretch>
        </p:blipFill>
        <p:spPr>
          <a:xfrm>
            <a:off x="9296323" y="5179242"/>
            <a:ext cx="360000" cy="360000"/>
          </a:xfrm>
          <a:prstGeom prst="rect">
            <a:avLst/>
          </a:prstGeom>
        </p:spPr>
      </p:pic>
      <p:pic>
        <p:nvPicPr>
          <p:cNvPr id="1122" name="Grafik 1121" descr="Ein Bild, das Rechteck, Flieder, Muster, Quadrat enthält.&#10;&#10;Automatisch generierte Beschreibung">
            <a:extLst>
              <a:ext uri="{FF2B5EF4-FFF2-40B4-BE49-F238E27FC236}">
                <a16:creationId xmlns:a16="http://schemas.microsoft.com/office/drawing/2014/main" id="{E18934A1-4BBB-DE3A-437D-044D50489512}"/>
              </a:ext>
            </a:extLst>
          </p:cNvPr>
          <p:cNvPicPr>
            <a:picLocks noChangeAspect="1"/>
          </p:cNvPicPr>
          <p:nvPr/>
        </p:nvPicPr>
        <p:blipFill>
          <a:blip r:embed="rId23"/>
          <a:stretch>
            <a:fillRect/>
          </a:stretch>
        </p:blipFill>
        <p:spPr>
          <a:xfrm>
            <a:off x="9285648" y="3475272"/>
            <a:ext cx="360000" cy="360000"/>
          </a:xfrm>
          <a:prstGeom prst="rect">
            <a:avLst/>
          </a:prstGeom>
        </p:spPr>
      </p:pic>
    </p:spTree>
    <p:extLst>
      <p:ext uri="{BB962C8B-B14F-4D97-AF65-F5344CB8AC3E}">
        <p14:creationId xmlns:p14="http://schemas.microsoft.com/office/powerpoint/2010/main" val="328932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platzhalter 60">
            <a:extLst>
              <a:ext uri="{FF2B5EF4-FFF2-40B4-BE49-F238E27FC236}">
                <a16:creationId xmlns:a16="http://schemas.microsoft.com/office/drawing/2014/main" id="{93492AB0-C11A-2CFC-FC15-C1CD4C9E08D2}"/>
              </a:ext>
            </a:extLst>
          </p:cNvPr>
          <p:cNvSpPr>
            <a:spLocks noGrp="1"/>
          </p:cNvSpPr>
          <p:nvPr>
            <p:ph type="body" sz="quarter" idx="15"/>
          </p:nvPr>
        </p:nvSpPr>
        <p:spPr>
          <a:xfrm>
            <a:off x="1" y="1090800"/>
            <a:ext cx="10301590" cy="5650468"/>
          </a:xfrm>
        </p:spPr>
        <p:txBody>
          <a:bodyPr/>
          <a:lstStyle/>
          <a:p>
            <a:r>
              <a:rPr lang="en-US" dirty="0"/>
              <a:t>Facilitates automation within the TwinCAT development environment</a:t>
            </a:r>
          </a:p>
          <a:p>
            <a:pPr lvl="1"/>
            <a:r>
              <a:rPr lang="en-US" dirty="0"/>
              <a:t>Automate configuration, code generation, building and deployment</a:t>
            </a:r>
          </a:p>
          <a:p>
            <a:pPr lvl="1"/>
            <a:r>
              <a:rPr lang="en-US" dirty="0"/>
              <a:t>Leverages Visual Studio automation API</a:t>
            </a:r>
          </a:p>
          <a:p>
            <a:pPr lvl="1"/>
            <a:r>
              <a:rPr lang="en-US" dirty="0"/>
              <a:t>Support for system, motion, PLC, HMI, measurement, etc. projects</a:t>
            </a:r>
          </a:p>
          <a:p>
            <a:pPr lvl="2"/>
            <a:r>
              <a:rPr lang="en-US" dirty="0"/>
              <a:t>Scan, configure and link I/O</a:t>
            </a:r>
          </a:p>
          <a:p>
            <a:pPr lvl="2"/>
            <a:r>
              <a:rPr lang="en-US" dirty="0"/>
              <a:t>CPU and task configuration</a:t>
            </a:r>
          </a:p>
          <a:p>
            <a:pPr lvl="2"/>
            <a:r>
              <a:rPr lang="en-US" dirty="0"/>
              <a:t>Download and activate remote targets</a:t>
            </a:r>
          </a:p>
          <a:p>
            <a:pPr lvl="2"/>
            <a:r>
              <a:rPr lang="en-US" dirty="0"/>
              <a:t>Program, build and run PLC projects</a:t>
            </a:r>
          </a:p>
          <a:p>
            <a:r>
              <a:rPr lang="en-US" dirty="0"/>
              <a:t>C#, C++ and PowerShell APIs</a:t>
            </a:r>
          </a:p>
          <a:p>
            <a:pPr marL="715962" lvl="2" indent="0">
              <a:buNone/>
            </a:pPr>
            <a:endParaRPr lang="en-US" dirty="0"/>
          </a:p>
          <a:p>
            <a:pPr marL="0" indent="0">
              <a:buNone/>
            </a:pPr>
            <a:r>
              <a:rPr lang="en-US" dirty="0"/>
              <a:t>Basically, any operation you (as a user) can perform in the TwinCAT development environment can be automated with Automation Interface.</a:t>
            </a:r>
          </a:p>
          <a:p>
            <a:pPr lvl="2"/>
            <a:endParaRPr lang="de-DE" dirty="0"/>
          </a:p>
        </p:txBody>
      </p:sp>
      <p:sp>
        <p:nvSpPr>
          <p:cNvPr id="8" name="Titel 2">
            <a:extLst>
              <a:ext uri="{FF2B5EF4-FFF2-40B4-BE49-F238E27FC236}">
                <a16:creationId xmlns:a16="http://schemas.microsoft.com/office/drawing/2014/main" id="{0105E663-7D10-461C-57F3-7786F770EB9F}"/>
              </a:ext>
            </a:extLst>
          </p:cNvPr>
          <p:cNvSpPr txBox="1">
            <a:spLocks/>
          </p:cNvSpPr>
          <p:nvPr/>
        </p:nvSpPr>
        <p:spPr bwMode="white">
          <a:xfrm>
            <a:off x="-1" y="143013"/>
            <a:ext cx="10137600" cy="937143"/>
          </a:xfrm>
          <a:prstGeom prst="rect">
            <a:avLst/>
          </a:prstGeom>
        </p:spPr>
        <p:txBody>
          <a:bodyPr vert="horz" wrap="square" lIns="450000" tIns="144000" rIns="90000" bIns="144000" rtlCol="0" anchor="b" anchorCtr="0">
            <a:spAutoFit/>
          </a:bodyPr>
          <a:lstStyle>
            <a:lvl1pPr algn="l" defTabSz="914400" rtl="0" eaLnBrk="1" latinLnBrk="0" hangingPunct="1">
              <a:spcBef>
                <a:spcPct val="0"/>
              </a:spcBef>
              <a:buNone/>
              <a:defRPr lang="en-US" sz="2200" b="1" kern="1200" baseline="0" noProof="0" dirty="0">
                <a:solidFill>
                  <a:schemeClr val="bg1"/>
                </a:solidFill>
                <a:latin typeface="Arial" pitchFamily="34" charset="0"/>
                <a:ea typeface="+mj-ea"/>
                <a:cs typeface="Arial" pitchFamily="34" charset="0"/>
              </a:defRPr>
            </a:lvl1pPr>
          </a:lstStyle>
          <a:p>
            <a:r>
              <a:rPr lang="en-US" sz="2000" b="0" dirty="0"/>
              <a:t>TwinCAT Automation Interface</a:t>
            </a:r>
            <a:br>
              <a:rPr lang="en-US" dirty="0"/>
            </a:br>
            <a:r>
              <a:rPr lang="en-US" dirty="0"/>
              <a:t>Overview</a:t>
            </a:r>
          </a:p>
        </p:txBody>
      </p:sp>
    </p:spTree>
    <p:extLst>
      <p:ext uri="{BB962C8B-B14F-4D97-AF65-F5344CB8AC3E}">
        <p14:creationId xmlns:p14="http://schemas.microsoft.com/office/powerpoint/2010/main" val="1364654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D4EF1C-52A4-A409-C3CC-4DEFB307473D}"/>
              </a:ext>
            </a:extLst>
          </p:cNvPr>
          <p:cNvSpPr txBox="1"/>
          <p:nvPr/>
        </p:nvSpPr>
        <p:spPr>
          <a:xfrm>
            <a:off x="379378" y="1917752"/>
            <a:ext cx="7445836" cy="3970318"/>
          </a:xfrm>
          <a:prstGeom prst="rect">
            <a:avLst/>
          </a:prstGeom>
          <a:solidFill>
            <a:schemeClr val="tx1">
              <a:lumMod val="85000"/>
              <a:lumOff val="15000"/>
            </a:schemeClr>
          </a:solidFill>
          <a:effectLst>
            <a:outerShdw blurRad="50800" dist="38100" dir="18900000" algn="bl" rotWithShape="0">
              <a:prstClr val="black">
                <a:alpha val="40000"/>
              </a:prstClr>
            </a:outerShdw>
          </a:effectLst>
        </p:spPr>
        <p:txBody>
          <a:bodyPr wrap="square" rtlCol="0">
            <a:spAutoFit/>
          </a:bodyPr>
          <a:lstStyle/>
          <a:p>
            <a:r>
              <a:rPr lang="en-US" sz="1400" b="0" noProof="1">
                <a:solidFill>
                  <a:srgbClr val="6A9955"/>
                </a:solidFill>
                <a:effectLst/>
                <a:latin typeface="Consolas" panose="020B0609020204030204" pitchFamily="49" charset="0"/>
              </a:rPr>
              <a:t># instantiate DTE</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$dte</a:t>
            </a:r>
            <a:r>
              <a:rPr lang="en-US" sz="1400" b="0" noProof="1">
                <a:solidFill>
                  <a:srgbClr val="CCCCCC"/>
                </a:solidFill>
                <a:effectLst/>
                <a:latin typeface="Consolas" panose="020B0609020204030204" pitchFamily="49" charset="0"/>
              </a:rPr>
              <a:t> </a:t>
            </a:r>
            <a:r>
              <a:rPr lang="en-US" sz="1400" b="0" noProof="1">
                <a:solidFill>
                  <a:srgbClr val="D4D4D4"/>
                </a:solidFill>
                <a:effectLst/>
                <a:latin typeface="Consolas" panose="020B0609020204030204" pitchFamily="49" charset="0"/>
              </a:rPr>
              <a:t>=</a:t>
            </a:r>
            <a:r>
              <a:rPr lang="en-US" sz="1400" b="0" noProof="1">
                <a:solidFill>
                  <a:srgbClr val="CCCCCC"/>
                </a:solidFill>
                <a:effectLst/>
                <a:latin typeface="Consolas" panose="020B0609020204030204" pitchFamily="49" charset="0"/>
              </a:rPr>
              <a:t> </a:t>
            </a:r>
            <a:r>
              <a:rPr lang="en-US" sz="1400" b="0" noProof="1">
                <a:solidFill>
                  <a:srgbClr val="DCDCAA"/>
                </a:solidFill>
                <a:effectLst/>
                <a:latin typeface="Consolas" panose="020B0609020204030204" pitchFamily="49" charset="0"/>
              </a:rPr>
              <a:t>new-object</a:t>
            </a:r>
            <a:r>
              <a:rPr lang="en-US" sz="1400" b="0" noProof="1">
                <a:solidFill>
                  <a:srgbClr val="CCCCCC"/>
                </a:solidFill>
                <a:effectLst/>
                <a:latin typeface="Consolas" panose="020B0609020204030204" pitchFamily="49" charset="0"/>
              </a:rPr>
              <a:t> </a:t>
            </a:r>
            <a:r>
              <a:rPr lang="en-US" sz="1400" b="0" noProof="1">
                <a:solidFill>
                  <a:srgbClr val="D4D4D4"/>
                </a:solidFill>
                <a:effectLst/>
                <a:latin typeface="Consolas" panose="020B0609020204030204" pitchFamily="49" charset="0"/>
              </a:rPr>
              <a:t>-</a:t>
            </a:r>
            <a:r>
              <a:rPr lang="en-US" sz="1400" b="0" noProof="1">
                <a:solidFill>
                  <a:srgbClr val="CCCCCC"/>
                </a:solidFill>
                <a:effectLst/>
                <a:latin typeface="Consolas" panose="020B0609020204030204" pitchFamily="49" charset="0"/>
              </a:rPr>
              <a:t>com </a:t>
            </a:r>
            <a:r>
              <a:rPr lang="en-US" sz="1400" b="0" noProof="1">
                <a:solidFill>
                  <a:srgbClr val="CE9178"/>
                </a:solidFill>
                <a:effectLst/>
                <a:latin typeface="Consolas" panose="020B0609020204030204" pitchFamily="49" charset="0"/>
              </a:rPr>
              <a:t>"VisualStudio.DTE"</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$dte</a:t>
            </a:r>
            <a:r>
              <a:rPr lang="en-US" sz="1400" b="0" noProof="1">
                <a:solidFill>
                  <a:srgbClr val="DCDCAA"/>
                </a:solidFill>
                <a:effectLst/>
                <a:latin typeface="Consolas" panose="020B0609020204030204" pitchFamily="49" charset="0"/>
              </a:rPr>
              <a:t>.SuppressUI</a:t>
            </a:r>
            <a:r>
              <a:rPr lang="en-US" sz="1400" b="0" noProof="1">
                <a:solidFill>
                  <a:srgbClr val="CCCCCC"/>
                </a:solidFill>
                <a:effectLst/>
                <a:latin typeface="Consolas" panose="020B0609020204030204" pitchFamily="49" charset="0"/>
              </a:rPr>
              <a:t> </a:t>
            </a:r>
            <a:r>
              <a:rPr lang="en-US" sz="1400" b="0" noProof="1">
                <a:solidFill>
                  <a:srgbClr val="D4D4D4"/>
                </a:solidFill>
                <a:effectLst/>
                <a:latin typeface="Consolas" panose="020B0609020204030204" pitchFamily="49" charset="0"/>
              </a:rPr>
              <a:t>=</a:t>
            </a:r>
            <a:r>
              <a:rPr lang="en-US" sz="1400" b="0" noProof="1">
                <a:solidFill>
                  <a:srgbClr val="CCCCCC"/>
                </a:solidFill>
                <a:effectLst/>
                <a:latin typeface="Consolas" panose="020B0609020204030204" pitchFamily="49" charset="0"/>
              </a:rPr>
              <a:t> </a:t>
            </a:r>
            <a:r>
              <a:rPr lang="en-US" sz="1400" b="0" noProof="1">
                <a:solidFill>
                  <a:srgbClr val="569CD6"/>
                </a:solidFill>
                <a:effectLst/>
                <a:latin typeface="Consolas" panose="020B0609020204030204" pitchFamily="49" charset="0"/>
              </a:rPr>
              <a:t>$true</a:t>
            </a:r>
            <a:endParaRPr lang="en-US" sz="1400" b="0" noProof="1">
              <a:solidFill>
                <a:srgbClr val="CCCCCC"/>
              </a:solidFill>
              <a:effectLst/>
              <a:latin typeface="Consolas" panose="020B0609020204030204" pitchFamily="49" charset="0"/>
            </a:endParaRPr>
          </a:p>
          <a:p>
            <a:br>
              <a:rPr lang="en-US" sz="1400" b="0" noProof="1">
                <a:solidFill>
                  <a:srgbClr val="CCCCCC"/>
                </a:solidFill>
                <a:effectLst/>
                <a:latin typeface="Consolas" panose="020B0609020204030204" pitchFamily="49" charset="0"/>
              </a:rPr>
            </a:br>
            <a:r>
              <a:rPr lang="en-US" sz="1400" b="0" noProof="1">
                <a:solidFill>
                  <a:srgbClr val="6A9955"/>
                </a:solidFill>
                <a:effectLst/>
                <a:latin typeface="Consolas" panose="020B0609020204030204" pitchFamily="49" charset="0"/>
              </a:rPr>
              <a:t># path</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$slnPath</a:t>
            </a:r>
            <a:r>
              <a:rPr lang="en-US" sz="1400" b="0" noProof="1">
                <a:solidFill>
                  <a:srgbClr val="CCCCCC"/>
                </a:solidFill>
                <a:effectLst/>
                <a:latin typeface="Consolas" panose="020B0609020204030204" pitchFamily="49" charset="0"/>
              </a:rPr>
              <a:t> </a:t>
            </a:r>
            <a:r>
              <a:rPr lang="en-US" sz="1400" b="0" noProof="1">
                <a:solidFill>
                  <a:srgbClr val="D4D4D4"/>
                </a:solidFill>
                <a:effectLst/>
                <a:latin typeface="Consolas" panose="020B0609020204030204" pitchFamily="49" charset="0"/>
              </a:rPr>
              <a:t>=</a:t>
            </a:r>
            <a:r>
              <a:rPr lang="en-US" sz="1400" b="0" noProof="1">
                <a:solidFill>
                  <a:srgbClr val="CCCCCC"/>
                </a:solidFill>
                <a:effectLst/>
                <a:latin typeface="Consolas" panose="020B0609020204030204" pitchFamily="49" charset="0"/>
              </a:rPr>
              <a:t> </a:t>
            </a:r>
            <a:r>
              <a:rPr lang="en-US" sz="1400" b="0" noProof="1">
                <a:solidFill>
                  <a:srgbClr val="CE9178"/>
                </a:solidFill>
                <a:effectLst/>
                <a:latin typeface="Consolas" panose="020B0609020204030204" pitchFamily="49" charset="0"/>
              </a:rPr>
              <a:t>"</a:t>
            </a:r>
            <a:r>
              <a:rPr lang="en-US" sz="1400" b="0" noProof="1">
                <a:solidFill>
                  <a:srgbClr val="9CDCFE"/>
                </a:solidFill>
                <a:effectLst/>
                <a:latin typeface="Consolas" panose="020B0609020204030204" pitchFamily="49" charset="0"/>
              </a:rPr>
              <a:t>$pwd</a:t>
            </a:r>
            <a:r>
              <a:rPr lang="en-US" sz="1400" b="0" noProof="1">
                <a:solidFill>
                  <a:srgbClr val="CE9178"/>
                </a:solidFill>
                <a:effectLst/>
                <a:latin typeface="Consolas" panose="020B0609020204030204" pitchFamily="49" charset="0"/>
              </a:rPr>
              <a:t>\.."</a:t>
            </a:r>
            <a:endParaRPr lang="en-US" sz="1400" b="0" noProof="1">
              <a:solidFill>
                <a:srgbClr val="CCCCCC"/>
              </a:solidFill>
              <a:effectLst/>
              <a:latin typeface="Consolas" panose="020B0609020204030204" pitchFamily="49" charset="0"/>
            </a:endParaRPr>
          </a:p>
          <a:p>
            <a:br>
              <a:rPr lang="en-US" sz="1400" b="0" noProof="1">
                <a:solidFill>
                  <a:srgbClr val="CCCCCC"/>
                </a:solidFill>
                <a:effectLst/>
                <a:latin typeface="Consolas" panose="020B0609020204030204" pitchFamily="49" charset="0"/>
              </a:rPr>
            </a:br>
            <a:r>
              <a:rPr lang="en-US" sz="1400" b="0" noProof="1">
                <a:solidFill>
                  <a:srgbClr val="6A9955"/>
                </a:solidFill>
                <a:effectLst/>
                <a:latin typeface="Consolas" panose="020B0609020204030204" pitchFamily="49" charset="0"/>
              </a:rPr>
              <a:t># open solution file</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$sln</a:t>
            </a:r>
            <a:r>
              <a:rPr lang="en-US" sz="1400" b="0" noProof="1">
                <a:solidFill>
                  <a:srgbClr val="CCCCCC"/>
                </a:solidFill>
                <a:effectLst/>
                <a:latin typeface="Consolas" panose="020B0609020204030204" pitchFamily="49" charset="0"/>
              </a:rPr>
              <a:t> </a:t>
            </a:r>
            <a:r>
              <a:rPr lang="en-US" sz="1400" b="0" noProof="1">
                <a:solidFill>
                  <a:srgbClr val="D4D4D4"/>
                </a:solidFill>
                <a:effectLst/>
                <a:latin typeface="Consolas" panose="020B0609020204030204" pitchFamily="49" charset="0"/>
              </a:rPr>
              <a:t>=</a:t>
            </a:r>
            <a:r>
              <a:rPr lang="en-US" sz="1400" b="0" noProof="1">
                <a:solidFill>
                  <a:srgbClr val="CCCCCC"/>
                </a:solidFill>
                <a:effectLst/>
                <a:latin typeface="Consolas" panose="020B0609020204030204" pitchFamily="49" charset="0"/>
              </a:rPr>
              <a:t> </a:t>
            </a:r>
            <a:r>
              <a:rPr lang="en-US" sz="1400" b="0" noProof="1">
                <a:solidFill>
                  <a:srgbClr val="9CDCFE"/>
                </a:solidFill>
                <a:effectLst/>
                <a:latin typeface="Consolas" panose="020B0609020204030204" pitchFamily="49" charset="0"/>
              </a:rPr>
              <a:t>$dte</a:t>
            </a:r>
            <a:r>
              <a:rPr lang="en-US" sz="1400" b="0" noProof="1">
                <a:solidFill>
                  <a:srgbClr val="DCDCAA"/>
                </a:solidFill>
                <a:effectLst/>
                <a:latin typeface="Consolas" panose="020B0609020204030204" pitchFamily="49" charset="0"/>
              </a:rPr>
              <a:t>.Solution</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$sln</a:t>
            </a:r>
            <a:r>
              <a:rPr lang="en-US" sz="1400" b="0" noProof="1">
                <a:solidFill>
                  <a:srgbClr val="DCDCAA"/>
                </a:solidFill>
                <a:effectLst/>
                <a:latin typeface="Consolas" panose="020B0609020204030204" pitchFamily="49" charset="0"/>
              </a:rPr>
              <a:t>.Open</a:t>
            </a:r>
            <a:r>
              <a:rPr lang="en-US" sz="1400" b="0" noProof="1">
                <a:solidFill>
                  <a:srgbClr val="CCCCCC"/>
                </a:solidFill>
                <a:effectLst/>
                <a:latin typeface="Consolas" panose="020B0609020204030204" pitchFamily="49" charset="0"/>
              </a:rPr>
              <a:t>(</a:t>
            </a:r>
            <a:r>
              <a:rPr lang="en-US" sz="1400" b="0" noProof="1">
                <a:solidFill>
                  <a:srgbClr val="CE9178"/>
                </a:solidFill>
                <a:effectLst/>
                <a:latin typeface="Consolas" panose="020B0609020204030204" pitchFamily="49" charset="0"/>
              </a:rPr>
              <a:t>"</a:t>
            </a:r>
            <a:r>
              <a:rPr lang="en-US" sz="1400" b="0" noProof="1">
                <a:solidFill>
                  <a:srgbClr val="9CDCFE"/>
                </a:solidFill>
                <a:effectLst/>
                <a:latin typeface="Consolas" panose="020B0609020204030204" pitchFamily="49" charset="0"/>
              </a:rPr>
              <a:t>$slnPath</a:t>
            </a:r>
            <a:r>
              <a:rPr lang="en-US" sz="1400" b="0" noProof="1">
                <a:solidFill>
                  <a:srgbClr val="CE9178"/>
                </a:solidFill>
                <a:effectLst/>
                <a:latin typeface="Consolas" panose="020B0609020204030204" pitchFamily="49" charset="0"/>
              </a:rPr>
              <a:t>\TwinCAT Project.sln"</a:t>
            </a:r>
            <a:r>
              <a:rPr lang="en-US" sz="1400" b="0" noProof="1">
                <a:solidFill>
                  <a:srgbClr val="CCCCCC"/>
                </a:solidFill>
                <a:effectLst/>
                <a:latin typeface="Consolas" panose="020B0609020204030204" pitchFamily="49" charset="0"/>
              </a:rPr>
              <a:t>)</a:t>
            </a:r>
          </a:p>
          <a:p>
            <a:br>
              <a:rPr lang="en-US" sz="1400" b="0" noProof="1">
                <a:solidFill>
                  <a:srgbClr val="CCCCCC"/>
                </a:solidFill>
                <a:effectLst/>
                <a:latin typeface="Consolas" panose="020B0609020204030204" pitchFamily="49" charset="0"/>
              </a:rPr>
            </a:br>
            <a:r>
              <a:rPr lang="en-US" sz="1400" b="0" noProof="1">
                <a:solidFill>
                  <a:srgbClr val="6A9955"/>
                </a:solidFill>
                <a:effectLst/>
                <a:latin typeface="Consolas" panose="020B0609020204030204" pitchFamily="49" charset="0"/>
              </a:rPr>
              <a:t># build entire solution</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$sln</a:t>
            </a:r>
            <a:r>
              <a:rPr lang="en-US" sz="1400" b="0" noProof="1">
                <a:solidFill>
                  <a:srgbClr val="DCDCAA"/>
                </a:solidFill>
                <a:effectLst/>
                <a:latin typeface="Consolas" panose="020B0609020204030204" pitchFamily="49" charset="0"/>
              </a:rPr>
              <a:t>.SolutionBuild.Build</a:t>
            </a:r>
            <a:r>
              <a:rPr lang="en-US" sz="1400" b="0" noProof="1">
                <a:solidFill>
                  <a:srgbClr val="CCCCCC"/>
                </a:solidFill>
                <a:effectLst/>
                <a:latin typeface="Consolas" panose="020B0609020204030204" pitchFamily="49" charset="0"/>
              </a:rPr>
              <a:t>(</a:t>
            </a:r>
            <a:r>
              <a:rPr lang="en-US" sz="1400" b="0" noProof="1">
                <a:solidFill>
                  <a:srgbClr val="569CD6"/>
                </a:solidFill>
                <a:effectLst/>
                <a:latin typeface="Consolas" panose="020B0609020204030204" pitchFamily="49" charset="0"/>
              </a:rPr>
              <a:t>$true</a:t>
            </a:r>
            <a:r>
              <a:rPr lang="en-US" sz="1400" b="0" noProof="1">
                <a:solidFill>
                  <a:srgbClr val="CCCCCC"/>
                </a:solidFill>
                <a:effectLst/>
                <a:latin typeface="Consolas" panose="020B0609020204030204" pitchFamily="49" charset="0"/>
              </a:rPr>
              <a:t>)</a:t>
            </a:r>
          </a:p>
          <a:p>
            <a:r>
              <a:rPr lang="en-US" sz="1400" b="0" noProof="1">
                <a:solidFill>
                  <a:srgbClr val="6A9955"/>
                </a:solidFill>
                <a:effectLst/>
                <a:latin typeface="Consolas" panose="020B0609020204030204" pitchFamily="49" charset="0"/>
              </a:rPr>
              <a:t># output: </a:t>
            </a:r>
            <a:r>
              <a:rPr lang="en-US" sz="1400" noProof="1">
                <a:solidFill>
                  <a:srgbClr val="6A9955"/>
                </a:solidFill>
                <a:latin typeface="Consolas" panose="020B0609020204030204" pitchFamily="49" charset="0"/>
              </a:rPr>
              <a:t>“</a:t>
            </a:r>
            <a:r>
              <a:rPr lang="en-US" sz="1400" b="0" noProof="1">
                <a:solidFill>
                  <a:srgbClr val="6A9955"/>
                </a:solidFill>
                <a:effectLst/>
                <a:latin typeface="Consolas" panose="020B0609020204030204" pitchFamily="49" charset="0"/>
              </a:rPr>
              <a:t>$slnPath\_Boot\TwinCAT RT (x64)”</a:t>
            </a:r>
            <a:endParaRPr lang="en-US" sz="1400" b="0" noProof="1">
              <a:solidFill>
                <a:srgbClr val="CCCCCC"/>
              </a:solidFill>
              <a:effectLst/>
              <a:latin typeface="Consolas" panose="020B0609020204030204" pitchFamily="49" charset="0"/>
            </a:endParaRPr>
          </a:p>
          <a:p>
            <a:br>
              <a:rPr lang="en-US" sz="1400" b="0" noProof="1">
                <a:solidFill>
                  <a:srgbClr val="CCCCCC"/>
                </a:solidFill>
                <a:effectLst/>
                <a:latin typeface="Consolas" panose="020B0609020204030204" pitchFamily="49" charset="0"/>
              </a:rPr>
            </a:br>
            <a:r>
              <a:rPr lang="en-US" sz="1400" b="0" noProof="1">
                <a:solidFill>
                  <a:srgbClr val="6A9955"/>
                </a:solidFill>
                <a:effectLst/>
                <a:latin typeface="Consolas" panose="020B0609020204030204" pitchFamily="49" charset="0"/>
              </a:rPr>
              <a:t># close VS</a:t>
            </a:r>
            <a:endParaRPr lang="en-US" sz="1400" b="0" noProof="1">
              <a:solidFill>
                <a:srgbClr val="CCCCCC"/>
              </a:solidFill>
              <a:effectLst/>
              <a:latin typeface="Consolas" panose="020B0609020204030204" pitchFamily="49" charset="0"/>
            </a:endParaRPr>
          </a:p>
          <a:p>
            <a:r>
              <a:rPr lang="en-US" sz="1400" b="0" noProof="1">
                <a:solidFill>
                  <a:srgbClr val="9CDCFE"/>
                </a:solidFill>
                <a:effectLst/>
                <a:latin typeface="Consolas" panose="020B0609020204030204" pitchFamily="49" charset="0"/>
              </a:rPr>
              <a:t>$dte</a:t>
            </a:r>
            <a:r>
              <a:rPr lang="en-US" sz="1400" b="0" noProof="1">
                <a:solidFill>
                  <a:srgbClr val="DCDCAA"/>
                </a:solidFill>
                <a:effectLst/>
                <a:latin typeface="Consolas" panose="020B0609020204030204" pitchFamily="49" charset="0"/>
              </a:rPr>
              <a:t>.Quit</a:t>
            </a:r>
            <a:r>
              <a:rPr lang="en-US" sz="1400" b="0" noProof="1">
                <a:solidFill>
                  <a:srgbClr val="CCCCCC"/>
                </a:solidFill>
                <a:effectLst/>
                <a:latin typeface="Consolas" panose="020B0609020204030204" pitchFamily="49" charset="0"/>
              </a:rPr>
              <a:t>()</a:t>
            </a:r>
          </a:p>
          <a:p>
            <a:endParaRPr lang="en-US" sz="1400" noProof="1">
              <a:solidFill>
                <a:srgbClr val="CCCCCC"/>
              </a:solidFill>
              <a:latin typeface="Consolas" panose="020B0609020204030204" pitchFamily="49" charset="0"/>
            </a:endParaRPr>
          </a:p>
        </p:txBody>
      </p:sp>
      <p:sp>
        <p:nvSpPr>
          <p:cNvPr id="10" name="Text Placeholder 9">
            <a:extLst>
              <a:ext uri="{FF2B5EF4-FFF2-40B4-BE49-F238E27FC236}">
                <a16:creationId xmlns:a16="http://schemas.microsoft.com/office/drawing/2014/main" id="{074DA599-E627-7ACB-0B5F-13C3E4F2F0C7}"/>
              </a:ext>
            </a:extLst>
          </p:cNvPr>
          <p:cNvSpPr>
            <a:spLocks noGrp="1"/>
          </p:cNvSpPr>
          <p:nvPr>
            <p:ph type="body" sz="quarter" idx="15"/>
          </p:nvPr>
        </p:nvSpPr>
        <p:spPr>
          <a:xfrm>
            <a:off x="-1" y="1090800"/>
            <a:ext cx="11313269" cy="747728"/>
          </a:xfrm>
        </p:spPr>
        <p:txBody>
          <a:bodyPr/>
          <a:lstStyle/>
          <a:p>
            <a:pPr marL="0" indent="0">
              <a:buNone/>
            </a:pPr>
            <a:r>
              <a:rPr lang="en-US" dirty="0"/>
              <a:t>Simple PowerShell script to open and build a TwinCAT solution:</a:t>
            </a:r>
          </a:p>
        </p:txBody>
      </p:sp>
      <p:sp>
        <p:nvSpPr>
          <p:cNvPr id="13" name="Titel 2">
            <a:extLst>
              <a:ext uri="{FF2B5EF4-FFF2-40B4-BE49-F238E27FC236}">
                <a16:creationId xmlns:a16="http://schemas.microsoft.com/office/drawing/2014/main" id="{742D944C-3EC3-3B67-C686-5A2BAC010793}"/>
              </a:ext>
            </a:extLst>
          </p:cNvPr>
          <p:cNvSpPr>
            <a:spLocks noGrp="1"/>
          </p:cNvSpPr>
          <p:nvPr>
            <p:ph type="title"/>
          </p:nvPr>
        </p:nvSpPr>
        <p:spPr>
          <a:xfrm>
            <a:off x="-1" y="143013"/>
            <a:ext cx="10137600" cy="937143"/>
          </a:xfrm>
        </p:spPr>
        <p:txBody>
          <a:bodyPr/>
          <a:lstStyle/>
          <a:p>
            <a:r>
              <a:rPr lang="en-US" sz="2000" b="0" noProof="0" dirty="0"/>
              <a:t>TwinCAT Automation Interface</a:t>
            </a:r>
            <a:br>
              <a:rPr lang="en-US" noProof="0" dirty="0"/>
            </a:br>
            <a:r>
              <a:rPr lang="en-US" noProof="0" dirty="0"/>
              <a:t>Sample</a:t>
            </a:r>
          </a:p>
        </p:txBody>
      </p:sp>
      <p:grpSp>
        <p:nvGrpSpPr>
          <p:cNvPr id="43" name="Group 42">
            <a:extLst>
              <a:ext uri="{FF2B5EF4-FFF2-40B4-BE49-F238E27FC236}">
                <a16:creationId xmlns:a16="http://schemas.microsoft.com/office/drawing/2014/main" id="{9B03C1C5-7BFC-9418-320F-1BB8E8E71935}"/>
              </a:ext>
            </a:extLst>
          </p:cNvPr>
          <p:cNvGrpSpPr/>
          <p:nvPr/>
        </p:nvGrpSpPr>
        <p:grpSpPr>
          <a:xfrm>
            <a:off x="8483896" y="2588474"/>
            <a:ext cx="2556999" cy="2290553"/>
            <a:chOff x="8483896" y="2588474"/>
            <a:chExt cx="2556999" cy="2290553"/>
          </a:xfrm>
        </p:grpSpPr>
        <p:grpSp>
          <p:nvGrpSpPr>
            <p:cNvPr id="25" name="Group 24">
              <a:extLst>
                <a:ext uri="{FF2B5EF4-FFF2-40B4-BE49-F238E27FC236}">
                  <a16:creationId xmlns:a16="http://schemas.microsoft.com/office/drawing/2014/main" id="{3ED0F086-1BF5-600F-2249-2C185B37ED3C}"/>
                </a:ext>
              </a:extLst>
            </p:cNvPr>
            <p:cNvGrpSpPr/>
            <p:nvPr/>
          </p:nvGrpSpPr>
          <p:grpSpPr>
            <a:xfrm>
              <a:off x="8483896" y="2588474"/>
              <a:ext cx="1165940" cy="348818"/>
              <a:chOff x="8415803" y="2053453"/>
              <a:chExt cx="1165940" cy="348818"/>
            </a:xfrm>
          </p:grpSpPr>
          <p:pic>
            <p:nvPicPr>
              <p:cNvPr id="15" name="Graphic 14" descr="Open folder outline">
                <a:extLst>
                  <a:ext uri="{FF2B5EF4-FFF2-40B4-BE49-F238E27FC236}">
                    <a16:creationId xmlns:a16="http://schemas.microsoft.com/office/drawing/2014/main" id="{F1AFF5BB-B696-DA85-9CCE-720047B51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5803" y="2053453"/>
                <a:ext cx="348818" cy="348818"/>
              </a:xfrm>
              <a:prstGeom prst="rect">
                <a:avLst/>
              </a:prstGeom>
            </p:spPr>
          </p:pic>
          <p:sp>
            <p:nvSpPr>
              <p:cNvPr id="16" name="TextBox 15">
                <a:extLst>
                  <a:ext uri="{FF2B5EF4-FFF2-40B4-BE49-F238E27FC236}">
                    <a16:creationId xmlns:a16="http://schemas.microsoft.com/office/drawing/2014/main" id="{8C8972F5-C47D-145C-EE00-49A000B02F59}"/>
                  </a:ext>
                </a:extLst>
              </p:cNvPr>
              <p:cNvSpPr txBox="1"/>
              <p:nvPr/>
            </p:nvSpPr>
            <p:spPr>
              <a:xfrm>
                <a:off x="8675693" y="2073973"/>
                <a:ext cx="906050" cy="307777"/>
              </a:xfrm>
              <a:prstGeom prst="rect">
                <a:avLst/>
              </a:prstGeom>
              <a:noFill/>
            </p:spPr>
            <p:txBody>
              <a:bodyPr wrap="square" rtlCol="0">
                <a:spAutoFit/>
              </a:bodyPr>
              <a:lstStyle/>
              <a:p>
                <a:r>
                  <a:rPr lang="en-US" sz="1400" dirty="0"/>
                  <a:t>Repo</a:t>
                </a:r>
              </a:p>
            </p:txBody>
          </p:sp>
        </p:grpSp>
        <p:grpSp>
          <p:nvGrpSpPr>
            <p:cNvPr id="24" name="Group 23">
              <a:extLst>
                <a:ext uri="{FF2B5EF4-FFF2-40B4-BE49-F238E27FC236}">
                  <a16:creationId xmlns:a16="http://schemas.microsoft.com/office/drawing/2014/main" id="{75DE0811-017C-08F0-B240-5D4154C18E7F}"/>
                </a:ext>
              </a:extLst>
            </p:cNvPr>
            <p:cNvGrpSpPr/>
            <p:nvPr/>
          </p:nvGrpSpPr>
          <p:grpSpPr>
            <a:xfrm>
              <a:off x="8852170" y="3489645"/>
              <a:ext cx="1314652" cy="348818"/>
              <a:chOff x="8764621" y="2662789"/>
              <a:chExt cx="1314652" cy="348818"/>
            </a:xfrm>
          </p:grpSpPr>
          <p:pic>
            <p:nvPicPr>
              <p:cNvPr id="17" name="Graphic 16" descr="Open folder outline">
                <a:extLst>
                  <a:ext uri="{FF2B5EF4-FFF2-40B4-BE49-F238E27FC236}">
                    <a16:creationId xmlns:a16="http://schemas.microsoft.com/office/drawing/2014/main" id="{070AF5ED-4A99-5210-3063-1E13BD8AE3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4621" y="2662789"/>
                <a:ext cx="348818" cy="348818"/>
              </a:xfrm>
              <a:prstGeom prst="rect">
                <a:avLst/>
              </a:prstGeom>
            </p:spPr>
          </p:pic>
          <p:sp>
            <p:nvSpPr>
              <p:cNvPr id="18" name="TextBox 17">
                <a:extLst>
                  <a:ext uri="{FF2B5EF4-FFF2-40B4-BE49-F238E27FC236}">
                    <a16:creationId xmlns:a16="http://schemas.microsoft.com/office/drawing/2014/main" id="{1512B651-6765-3CCD-8D3A-D7C5536A17CA}"/>
                  </a:ext>
                </a:extLst>
              </p:cNvPr>
              <p:cNvSpPr txBox="1"/>
              <p:nvPr/>
            </p:nvSpPr>
            <p:spPr>
              <a:xfrm>
                <a:off x="9066218" y="2683309"/>
                <a:ext cx="1013055" cy="307777"/>
              </a:xfrm>
              <a:prstGeom prst="rect">
                <a:avLst/>
              </a:prstGeom>
              <a:noFill/>
            </p:spPr>
            <p:txBody>
              <a:bodyPr wrap="square" rtlCol="0">
                <a:spAutoFit/>
              </a:bodyPr>
              <a:lstStyle/>
              <a:p>
                <a:r>
                  <a:rPr lang="en-US" sz="1400" dirty="0"/>
                  <a:t>Scripts</a:t>
                </a:r>
              </a:p>
            </p:txBody>
          </p:sp>
        </p:grpSp>
        <p:grpSp>
          <p:nvGrpSpPr>
            <p:cNvPr id="26" name="Group 25">
              <a:extLst>
                <a:ext uri="{FF2B5EF4-FFF2-40B4-BE49-F238E27FC236}">
                  <a16:creationId xmlns:a16="http://schemas.microsoft.com/office/drawing/2014/main" id="{B6E6AAC7-1C80-C969-404F-1C9441D9DD6E}"/>
                </a:ext>
              </a:extLst>
            </p:cNvPr>
            <p:cNvGrpSpPr/>
            <p:nvPr/>
          </p:nvGrpSpPr>
          <p:grpSpPr>
            <a:xfrm>
              <a:off x="9182951" y="3824044"/>
              <a:ext cx="1283565" cy="348818"/>
              <a:chOff x="9113439" y="3052122"/>
              <a:chExt cx="1283565" cy="348818"/>
            </a:xfrm>
          </p:grpSpPr>
          <p:pic>
            <p:nvPicPr>
              <p:cNvPr id="20" name="Graphic 19" descr="Paper outline">
                <a:extLst>
                  <a:ext uri="{FF2B5EF4-FFF2-40B4-BE49-F238E27FC236}">
                    <a16:creationId xmlns:a16="http://schemas.microsoft.com/office/drawing/2014/main" id="{DF6BC8B4-9441-3659-E219-2D1797EBA2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439" y="3052122"/>
                <a:ext cx="348818" cy="348818"/>
              </a:xfrm>
              <a:prstGeom prst="rect">
                <a:avLst/>
              </a:prstGeom>
            </p:spPr>
          </p:pic>
          <p:sp>
            <p:nvSpPr>
              <p:cNvPr id="21" name="TextBox 20">
                <a:extLst>
                  <a:ext uri="{FF2B5EF4-FFF2-40B4-BE49-F238E27FC236}">
                    <a16:creationId xmlns:a16="http://schemas.microsoft.com/office/drawing/2014/main" id="{D6B9132C-4C3A-968D-BA2C-F029E525E054}"/>
                  </a:ext>
                </a:extLst>
              </p:cNvPr>
              <p:cNvSpPr txBox="1"/>
              <p:nvPr/>
            </p:nvSpPr>
            <p:spPr>
              <a:xfrm>
                <a:off x="9383949" y="3072642"/>
                <a:ext cx="1013055" cy="307777"/>
              </a:xfrm>
              <a:prstGeom prst="rect">
                <a:avLst/>
              </a:prstGeom>
              <a:noFill/>
            </p:spPr>
            <p:txBody>
              <a:bodyPr wrap="square" rtlCol="0">
                <a:spAutoFit/>
              </a:bodyPr>
              <a:lstStyle/>
              <a:p>
                <a:r>
                  <a:rPr lang="en-US" sz="1400" dirty="0">
                    <a:highlight>
                      <a:srgbClr val="FFFF00"/>
                    </a:highlight>
                  </a:rPr>
                  <a:t>build.ps1</a:t>
                </a:r>
              </a:p>
            </p:txBody>
          </p:sp>
        </p:grpSp>
        <p:grpSp>
          <p:nvGrpSpPr>
            <p:cNvPr id="28" name="Group 27">
              <a:extLst>
                <a:ext uri="{FF2B5EF4-FFF2-40B4-BE49-F238E27FC236}">
                  <a16:creationId xmlns:a16="http://schemas.microsoft.com/office/drawing/2014/main" id="{D0861BED-BF91-5799-CC12-F8714AE8672B}"/>
                </a:ext>
              </a:extLst>
            </p:cNvPr>
            <p:cNvGrpSpPr/>
            <p:nvPr/>
          </p:nvGrpSpPr>
          <p:grpSpPr>
            <a:xfrm>
              <a:off x="8870250" y="4561210"/>
              <a:ext cx="2170645" cy="317817"/>
              <a:chOff x="8753517" y="2362753"/>
              <a:chExt cx="2170645" cy="317817"/>
            </a:xfrm>
          </p:grpSpPr>
          <p:pic>
            <p:nvPicPr>
              <p:cNvPr id="23" name="Picture 22">
                <a:extLst>
                  <a:ext uri="{FF2B5EF4-FFF2-40B4-BE49-F238E27FC236}">
                    <a16:creationId xmlns:a16="http://schemas.microsoft.com/office/drawing/2014/main" id="{82192A30-7C6D-A38E-D570-74F00C973552}"/>
                  </a:ext>
                </a:extLst>
              </p:cNvPr>
              <p:cNvPicPr>
                <a:picLocks noChangeAspect="1"/>
              </p:cNvPicPr>
              <p:nvPr/>
            </p:nvPicPr>
            <p:blipFill>
              <a:blip r:embed="rId7"/>
              <a:stretch>
                <a:fillRect/>
              </a:stretch>
            </p:blipFill>
            <p:spPr>
              <a:xfrm>
                <a:off x="8753517" y="2386674"/>
                <a:ext cx="293896" cy="293896"/>
              </a:xfrm>
              <a:prstGeom prst="rect">
                <a:avLst/>
              </a:prstGeom>
            </p:spPr>
          </p:pic>
          <p:sp>
            <p:nvSpPr>
              <p:cNvPr id="27" name="TextBox 26">
                <a:extLst>
                  <a:ext uri="{FF2B5EF4-FFF2-40B4-BE49-F238E27FC236}">
                    <a16:creationId xmlns:a16="http://schemas.microsoft.com/office/drawing/2014/main" id="{D21244F1-D399-8D0C-CA44-79A05FD7B76C}"/>
                  </a:ext>
                </a:extLst>
              </p:cNvPr>
              <p:cNvSpPr txBox="1"/>
              <p:nvPr/>
            </p:nvSpPr>
            <p:spPr>
              <a:xfrm>
                <a:off x="9023091" y="2362753"/>
                <a:ext cx="1901071" cy="307777"/>
              </a:xfrm>
              <a:prstGeom prst="rect">
                <a:avLst/>
              </a:prstGeom>
              <a:noFill/>
            </p:spPr>
            <p:txBody>
              <a:bodyPr wrap="square" rtlCol="0">
                <a:spAutoFit/>
              </a:bodyPr>
              <a:lstStyle/>
              <a:p>
                <a:r>
                  <a:rPr lang="en-US" sz="1400" dirty="0"/>
                  <a:t>TwinCAT Project.sln</a:t>
                </a:r>
              </a:p>
            </p:txBody>
          </p:sp>
        </p:grpSp>
        <p:grpSp>
          <p:nvGrpSpPr>
            <p:cNvPr id="35" name="Group 34">
              <a:extLst>
                <a:ext uri="{FF2B5EF4-FFF2-40B4-BE49-F238E27FC236}">
                  <a16:creationId xmlns:a16="http://schemas.microsoft.com/office/drawing/2014/main" id="{8224B51A-AFDC-2F57-03A6-C1CEABA4DF02}"/>
                </a:ext>
              </a:extLst>
            </p:cNvPr>
            <p:cNvGrpSpPr/>
            <p:nvPr/>
          </p:nvGrpSpPr>
          <p:grpSpPr>
            <a:xfrm>
              <a:off x="8840727" y="3187474"/>
              <a:ext cx="1228838" cy="348819"/>
              <a:chOff x="8762906" y="2701090"/>
              <a:chExt cx="1228838" cy="348819"/>
            </a:xfrm>
          </p:grpSpPr>
          <p:pic>
            <p:nvPicPr>
              <p:cNvPr id="33" name="Graphic 32" descr="Folder outline">
                <a:extLst>
                  <a:ext uri="{FF2B5EF4-FFF2-40B4-BE49-F238E27FC236}">
                    <a16:creationId xmlns:a16="http://schemas.microsoft.com/office/drawing/2014/main" id="{FCC48D68-DFFA-C0C6-F217-5DB59EBE0C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2906" y="2701090"/>
                <a:ext cx="348819" cy="348819"/>
              </a:xfrm>
              <a:prstGeom prst="rect">
                <a:avLst/>
              </a:prstGeom>
            </p:spPr>
          </p:pic>
          <p:sp>
            <p:nvSpPr>
              <p:cNvPr id="34" name="TextBox 33">
                <a:extLst>
                  <a:ext uri="{FF2B5EF4-FFF2-40B4-BE49-F238E27FC236}">
                    <a16:creationId xmlns:a16="http://schemas.microsoft.com/office/drawing/2014/main" id="{5973FEFD-F6E1-4E7B-70D4-554622EAAE8C}"/>
                  </a:ext>
                </a:extLst>
              </p:cNvPr>
              <p:cNvSpPr txBox="1"/>
              <p:nvPr/>
            </p:nvSpPr>
            <p:spPr>
              <a:xfrm>
                <a:off x="9048161" y="2726207"/>
                <a:ext cx="943583" cy="307777"/>
              </a:xfrm>
              <a:prstGeom prst="rect">
                <a:avLst/>
              </a:prstGeom>
              <a:noFill/>
            </p:spPr>
            <p:txBody>
              <a:bodyPr wrap="square" rtlCol="0">
                <a:spAutoFit/>
              </a:bodyPr>
              <a:lstStyle/>
              <a:p>
                <a:r>
                  <a:rPr lang="en-US" sz="1400" dirty="0"/>
                  <a:t>PLC</a:t>
                </a:r>
              </a:p>
            </p:txBody>
          </p:sp>
        </p:grpSp>
        <p:grpSp>
          <p:nvGrpSpPr>
            <p:cNvPr id="36" name="Group 35">
              <a:extLst>
                <a:ext uri="{FF2B5EF4-FFF2-40B4-BE49-F238E27FC236}">
                  <a16:creationId xmlns:a16="http://schemas.microsoft.com/office/drawing/2014/main" id="{160AC1E4-4ACD-58BD-197C-613AEDEA293F}"/>
                </a:ext>
              </a:extLst>
            </p:cNvPr>
            <p:cNvGrpSpPr/>
            <p:nvPr/>
          </p:nvGrpSpPr>
          <p:grpSpPr>
            <a:xfrm>
              <a:off x="8821162" y="4198236"/>
              <a:ext cx="1326204" cy="348818"/>
              <a:chOff x="9113439" y="3052122"/>
              <a:chExt cx="1326204" cy="348818"/>
            </a:xfrm>
          </p:grpSpPr>
          <p:pic>
            <p:nvPicPr>
              <p:cNvPr id="37" name="Graphic 36" descr="Paper outline">
                <a:extLst>
                  <a:ext uri="{FF2B5EF4-FFF2-40B4-BE49-F238E27FC236}">
                    <a16:creationId xmlns:a16="http://schemas.microsoft.com/office/drawing/2014/main" id="{AD64E2AA-C5B9-C7A3-B0FC-93D0417CD8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3439" y="3052122"/>
                <a:ext cx="348818" cy="348818"/>
              </a:xfrm>
              <a:prstGeom prst="rect">
                <a:avLst/>
              </a:prstGeom>
            </p:spPr>
          </p:pic>
          <p:sp>
            <p:nvSpPr>
              <p:cNvPr id="38" name="TextBox 37">
                <a:extLst>
                  <a:ext uri="{FF2B5EF4-FFF2-40B4-BE49-F238E27FC236}">
                    <a16:creationId xmlns:a16="http://schemas.microsoft.com/office/drawing/2014/main" id="{42638AD4-98E1-6A66-81D9-20E6DE1F492A}"/>
                  </a:ext>
                </a:extLst>
              </p:cNvPr>
              <p:cNvSpPr txBox="1"/>
              <p:nvPr/>
            </p:nvSpPr>
            <p:spPr>
              <a:xfrm>
                <a:off x="9383949" y="3072642"/>
                <a:ext cx="1055694" cy="307777"/>
              </a:xfrm>
              <a:prstGeom prst="rect">
                <a:avLst/>
              </a:prstGeom>
              <a:noFill/>
            </p:spPr>
            <p:txBody>
              <a:bodyPr wrap="square" rtlCol="0">
                <a:spAutoFit/>
              </a:bodyPr>
              <a:lstStyle/>
              <a:p>
                <a:r>
                  <a:rPr lang="en-US" sz="1400" dirty="0"/>
                  <a:t>.</a:t>
                </a:r>
                <a:r>
                  <a:rPr lang="en-US" sz="1400" dirty="0" err="1"/>
                  <a:t>gitignore</a:t>
                </a:r>
                <a:endParaRPr lang="en-US" sz="1400" dirty="0"/>
              </a:p>
            </p:txBody>
          </p:sp>
        </p:grpSp>
        <p:grpSp>
          <p:nvGrpSpPr>
            <p:cNvPr id="40" name="Group 39">
              <a:extLst>
                <a:ext uri="{FF2B5EF4-FFF2-40B4-BE49-F238E27FC236}">
                  <a16:creationId xmlns:a16="http://schemas.microsoft.com/office/drawing/2014/main" id="{E097D2E3-F851-2E38-F576-111C8BFF629C}"/>
                </a:ext>
              </a:extLst>
            </p:cNvPr>
            <p:cNvGrpSpPr/>
            <p:nvPr/>
          </p:nvGrpSpPr>
          <p:grpSpPr>
            <a:xfrm>
              <a:off x="8841066" y="2913370"/>
              <a:ext cx="1228838" cy="348819"/>
              <a:chOff x="8762906" y="2701090"/>
              <a:chExt cx="1228838" cy="348819"/>
            </a:xfrm>
          </p:grpSpPr>
          <p:pic>
            <p:nvPicPr>
              <p:cNvPr id="41" name="Graphic 40" descr="Folder outline">
                <a:extLst>
                  <a:ext uri="{FF2B5EF4-FFF2-40B4-BE49-F238E27FC236}">
                    <a16:creationId xmlns:a16="http://schemas.microsoft.com/office/drawing/2014/main" id="{BC6CC8B0-16D2-2F03-909D-E90BC3698B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2906" y="2701090"/>
                <a:ext cx="348819" cy="348819"/>
              </a:xfrm>
              <a:prstGeom prst="rect">
                <a:avLst/>
              </a:prstGeom>
            </p:spPr>
          </p:pic>
          <p:sp>
            <p:nvSpPr>
              <p:cNvPr id="42" name="TextBox 41">
                <a:extLst>
                  <a:ext uri="{FF2B5EF4-FFF2-40B4-BE49-F238E27FC236}">
                    <a16:creationId xmlns:a16="http://schemas.microsoft.com/office/drawing/2014/main" id="{180CBC10-702E-6625-145B-11EA3DC14D77}"/>
                  </a:ext>
                </a:extLst>
              </p:cNvPr>
              <p:cNvSpPr txBox="1"/>
              <p:nvPr/>
            </p:nvSpPr>
            <p:spPr>
              <a:xfrm>
                <a:off x="9048161" y="2726207"/>
                <a:ext cx="943583" cy="307777"/>
              </a:xfrm>
              <a:prstGeom prst="rect">
                <a:avLst/>
              </a:prstGeom>
              <a:noFill/>
            </p:spPr>
            <p:txBody>
              <a:bodyPr wrap="square" rtlCol="0">
                <a:spAutoFit/>
              </a:bodyPr>
              <a:lstStyle/>
              <a:p>
                <a:r>
                  <a:rPr lang="en-US" sz="1400" dirty="0"/>
                  <a:t>_Boot</a:t>
                </a:r>
              </a:p>
            </p:txBody>
          </p:sp>
        </p:grpSp>
      </p:grpSp>
    </p:spTree>
    <p:extLst>
      <p:ext uri="{BB962C8B-B14F-4D97-AF65-F5344CB8AC3E}">
        <p14:creationId xmlns:p14="http://schemas.microsoft.com/office/powerpoint/2010/main" val="33625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36645A0-5FC6-4202-9360-95BF649D0CB9}"/>
              </a:ext>
            </a:extLst>
          </p:cNvPr>
          <p:cNvSpPr>
            <a:spLocks noGrp="1"/>
          </p:cNvSpPr>
          <p:nvPr>
            <p:ph type="body" sz="quarter" idx="15"/>
          </p:nvPr>
        </p:nvSpPr>
        <p:spPr/>
        <p:txBody>
          <a:bodyPr/>
          <a:lstStyle/>
          <a:p>
            <a:pPr>
              <a:defRPr/>
            </a:pPr>
            <a:r>
              <a:rPr lang="en-US" noProof="0" dirty="0"/>
              <a:t>TwinCAT 3 stores configuration in a tree structure</a:t>
            </a:r>
          </a:p>
          <a:p>
            <a:pPr>
              <a:defRPr/>
            </a:pPr>
            <a:r>
              <a:rPr lang="en-US" noProof="0" dirty="0"/>
              <a:t>Each tree item contains information about</a:t>
            </a:r>
          </a:p>
          <a:p>
            <a:pPr marL="723900" lvl="1">
              <a:defRPr/>
            </a:pPr>
            <a:r>
              <a:rPr lang="en-US" sz="2000" noProof="0" dirty="0"/>
              <a:t>configuration settings</a:t>
            </a:r>
          </a:p>
          <a:p>
            <a:pPr marL="723900" lvl="1">
              <a:defRPr/>
            </a:pPr>
            <a:r>
              <a:rPr lang="en-US" sz="2000" noProof="0" dirty="0"/>
              <a:t>sub-items and parent item</a:t>
            </a:r>
          </a:p>
          <a:p>
            <a:pPr marL="723900" lvl="1">
              <a:defRPr/>
            </a:pPr>
            <a:endParaRPr lang="en-US" sz="2000" noProof="0" dirty="0"/>
          </a:p>
          <a:p>
            <a:pPr>
              <a:defRPr/>
            </a:pPr>
            <a:r>
              <a:rPr lang="en-US" noProof="0" dirty="0"/>
              <a:t>Automation Interface provides methods to </a:t>
            </a:r>
          </a:p>
          <a:p>
            <a:pPr lvl="1">
              <a:defRPr/>
            </a:pPr>
            <a:r>
              <a:rPr lang="en-US" sz="1600" i="1" noProof="0" dirty="0"/>
              <a:t>“</a:t>
            </a:r>
            <a:r>
              <a:rPr lang="en-US" sz="1600" i="1" noProof="0" dirty="0">
                <a:solidFill>
                  <a:srgbClr val="3333CC"/>
                </a:solidFill>
              </a:rPr>
              <a:t>Navigate</a:t>
            </a:r>
            <a:r>
              <a:rPr lang="en-US" sz="1600" i="1" noProof="0" dirty="0"/>
              <a:t> through tree and </a:t>
            </a:r>
            <a:r>
              <a:rPr lang="en-US" sz="1600" i="1" noProof="0" dirty="0">
                <a:solidFill>
                  <a:srgbClr val="22AE65"/>
                </a:solidFill>
              </a:rPr>
              <a:t>execute operations </a:t>
            </a:r>
            <a:r>
              <a:rPr lang="en-US" sz="1600" i="1" noProof="0" dirty="0"/>
              <a:t>on a </a:t>
            </a:r>
            <a:r>
              <a:rPr lang="en-US" sz="1600" i="1" noProof="0" dirty="0">
                <a:solidFill>
                  <a:srgbClr val="C00000"/>
                </a:solidFill>
              </a:rPr>
              <a:t>tree item</a:t>
            </a:r>
            <a:r>
              <a:rPr lang="en-US" sz="1600" i="1" noProof="0" dirty="0"/>
              <a:t>”</a:t>
            </a:r>
          </a:p>
          <a:p>
            <a:pPr>
              <a:defRPr/>
            </a:pPr>
            <a:endParaRPr lang="en-US" sz="1000" noProof="0" dirty="0"/>
          </a:p>
          <a:p>
            <a:pPr>
              <a:defRPr/>
            </a:pPr>
            <a:r>
              <a:rPr lang="en-US" noProof="0" dirty="0"/>
              <a:t>Examples:</a:t>
            </a:r>
          </a:p>
          <a:p>
            <a:pPr lvl="1">
              <a:defRPr/>
            </a:pPr>
            <a:r>
              <a:rPr lang="en-US" sz="1600" i="1" noProof="0" dirty="0"/>
              <a:t>“</a:t>
            </a:r>
            <a:r>
              <a:rPr lang="en-US" sz="1600" i="1" noProof="0" dirty="0">
                <a:solidFill>
                  <a:srgbClr val="3333CC"/>
                </a:solidFill>
              </a:rPr>
              <a:t>Navigate</a:t>
            </a:r>
            <a:r>
              <a:rPr lang="en-US" sz="1600" i="1" noProof="0" dirty="0"/>
              <a:t> to </a:t>
            </a:r>
            <a:r>
              <a:rPr lang="en-US" sz="1600" i="1" noProof="0" dirty="0">
                <a:solidFill>
                  <a:srgbClr val="C00000"/>
                </a:solidFill>
              </a:rPr>
              <a:t>TwinCAT\I/O</a:t>
            </a:r>
            <a:r>
              <a:rPr lang="en-US" sz="1600" i="1" noProof="0" dirty="0"/>
              <a:t> and </a:t>
            </a:r>
            <a:r>
              <a:rPr lang="en-US" sz="1600" i="1" noProof="0" dirty="0">
                <a:solidFill>
                  <a:srgbClr val="22AE65"/>
                </a:solidFill>
              </a:rPr>
              <a:t>create a new EtherCAT Master</a:t>
            </a:r>
            <a:r>
              <a:rPr lang="en-US" sz="1600" i="1" noProof="0" dirty="0"/>
              <a:t>”</a:t>
            </a:r>
          </a:p>
          <a:p>
            <a:pPr lvl="1">
              <a:defRPr/>
            </a:pPr>
            <a:r>
              <a:rPr lang="en-US" sz="1600" i="1" noProof="0" dirty="0"/>
              <a:t>“</a:t>
            </a:r>
            <a:r>
              <a:rPr lang="en-US" sz="1600" i="1" noProof="0" dirty="0">
                <a:solidFill>
                  <a:srgbClr val="3333CC"/>
                </a:solidFill>
              </a:rPr>
              <a:t>Navigate</a:t>
            </a:r>
            <a:r>
              <a:rPr lang="en-US" sz="1600" i="1" noProof="0" dirty="0"/>
              <a:t> to </a:t>
            </a:r>
            <a:r>
              <a:rPr lang="en-US" sz="1600" i="1" noProof="0" dirty="0">
                <a:solidFill>
                  <a:srgbClr val="C00000"/>
                </a:solidFill>
              </a:rPr>
              <a:t>TwinCAT\PLC </a:t>
            </a:r>
            <a:r>
              <a:rPr lang="en-US" sz="1600" i="1" noProof="0" dirty="0"/>
              <a:t>and </a:t>
            </a:r>
            <a:r>
              <a:rPr lang="en-US" sz="1600" i="1" noProof="0" dirty="0">
                <a:solidFill>
                  <a:srgbClr val="22AE65"/>
                </a:solidFill>
              </a:rPr>
              <a:t>create a new PLC project</a:t>
            </a:r>
            <a:r>
              <a:rPr lang="en-US" sz="1600" i="1" noProof="0" dirty="0"/>
              <a:t>”</a:t>
            </a:r>
          </a:p>
          <a:p>
            <a:pPr lvl="1">
              <a:defRPr/>
            </a:pPr>
            <a:r>
              <a:rPr lang="en-US" sz="1600" i="1" noProof="0" dirty="0"/>
              <a:t>“</a:t>
            </a:r>
            <a:r>
              <a:rPr lang="en-US" sz="1600" i="1" noProof="0" dirty="0">
                <a:solidFill>
                  <a:srgbClr val="3333CC"/>
                </a:solidFill>
              </a:rPr>
              <a:t>Navigate</a:t>
            </a:r>
            <a:r>
              <a:rPr lang="en-US" sz="1600" i="1" noProof="0" dirty="0"/>
              <a:t> to </a:t>
            </a:r>
            <a:r>
              <a:rPr lang="en-US" sz="1600" i="1" noProof="0" dirty="0">
                <a:solidFill>
                  <a:srgbClr val="C00000"/>
                </a:solidFill>
              </a:rPr>
              <a:t>TwinCAT\SYSTEM\Tasks\</a:t>
            </a:r>
            <a:r>
              <a:rPr lang="en-US" sz="1600" i="1" noProof="0" dirty="0" err="1">
                <a:solidFill>
                  <a:srgbClr val="C00000"/>
                </a:solidFill>
              </a:rPr>
              <a:t>PlcTask</a:t>
            </a:r>
            <a:r>
              <a:rPr lang="en-US" sz="1600" i="1" noProof="0" dirty="0">
                <a:solidFill>
                  <a:srgbClr val="C00000"/>
                </a:solidFill>
              </a:rPr>
              <a:t> </a:t>
            </a:r>
            <a:r>
              <a:rPr lang="en-US" sz="1600" i="1" noProof="0" dirty="0">
                <a:solidFill>
                  <a:srgbClr val="22AE65"/>
                </a:solidFill>
              </a:rPr>
              <a:t>and set cycle time to 10ms</a:t>
            </a:r>
            <a:r>
              <a:rPr lang="en-US" sz="1600" i="1" noProof="0" dirty="0"/>
              <a:t>”</a:t>
            </a:r>
          </a:p>
          <a:p>
            <a:pPr>
              <a:defRPr/>
            </a:pPr>
            <a:endParaRPr lang="en-US" noProof="0" dirty="0">
              <a:latin typeface="Arial" charset="0"/>
            </a:endParaRPr>
          </a:p>
          <a:p>
            <a:endParaRPr lang="en-US" noProof="0" dirty="0"/>
          </a:p>
        </p:txBody>
      </p:sp>
      <p:sp>
        <p:nvSpPr>
          <p:cNvPr id="3" name="Titel 2">
            <a:extLst>
              <a:ext uri="{FF2B5EF4-FFF2-40B4-BE49-F238E27FC236}">
                <a16:creationId xmlns:a16="http://schemas.microsoft.com/office/drawing/2014/main" id="{6E03E174-422D-4D17-80D7-ACE04BE83D1F}"/>
              </a:ext>
            </a:extLst>
          </p:cNvPr>
          <p:cNvSpPr>
            <a:spLocks noGrp="1"/>
          </p:cNvSpPr>
          <p:nvPr>
            <p:ph type="title"/>
          </p:nvPr>
        </p:nvSpPr>
        <p:spPr>
          <a:xfrm>
            <a:off x="-1" y="143013"/>
            <a:ext cx="10137600" cy="937143"/>
          </a:xfrm>
        </p:spPr>
        <p:txBody>
          <a:bodyPr/>
          <a:lstStyle/>
          <a:p>
            <a:r>
              <a:rPr lang="en-US" sz="2000" b="0" noProof="0" dirty="0"/>
              <a:t>TwinCAT Automation Interface</a:t>
            </a:r>
            <a:br>
              <a:rPr lang="en-US" noProof="0" dirty="0"/>
            </a:br>
            <a:r>
              <a:rPr lang="en-US" noProof="0" dirty="0"/>
              <a:t>How does it work?</a:t>
            </a:r>
          </a:p>
        </p:txBody>
      </p:sp>
      <p:pic>
        <p:nvPicPr>
          <p:cNvPr id="4" name="Picture 71" descr="Capture.PNG">
            <a:extLst>
              <a:ext uri="{FF2B5EF4-FFF2-40B4-BE49-F238E27FC236}">
                <a16:creationId xmlns:a16="http://schemas.microsoft.com/office/drawing/2014/main" id="{F82C5A28-590B-4573-883F-4C297735A411}"/>
              </a:ext>
            </a:extLst>
          </p:cNvPr>
          <p:cNvPicPr>
            <a:picLocks noChangeAspect="1"/>
          </p:cNvPicPr>
          <p:nvPr/>
        </p:nvPicPr>
        <p:blipFill>
          <a:blip r:embed="rId3" cstate="print"/>
          <a:stretch>
            <a:fillRect/>
          </a:stretch>
        </p:blipFill>
        <p:spPr>
          <a:xfrm>
            <a:off x="9104339" y="2168570"/>
            <a:ext cx="2160240" cy="3180767"/>
          </a:xfrm>
          <a:prstGeom prst="rect">
            <a:avLst/>
          </a:prstGeom>
          <a:ln>
            <a:solidFill>
              <a:schemeClr val="tx1"/>
            </a:solidFill>
          </a:ln>
          <a:effectLst>
            <a:outerShdw blurRad="50800" dist="38100" dir="2700000" algn="tl" rotWithShape="0">
              <a:prstClr val="black">
                <a:alpha val="40000"/>
              </a:prstClr>
            </a:outerShdw>
          </a:effectLst>
        </p:spPr>
      </p:pic>
      <p:grpSp>
        <p:nvGrpSpPr>
          <p:cNvPr id="5" name="Group 4">
            <a:extLst>
              <a:ext uri="{FF2B5EF4-FFF2-40B4-BE49-F238E27FC236}">
                <a16:creationId xmlns:a16="http://schemas.microsoft.com/office/drawing/2014/main" id="{AA0A534F-4D8F-4E85-8D5D-E0110EF66F2E}"/>
              </a:ext>
            </a:extLst>
          </p:cNvPr>
          <p:cNvGrpSpPr/>
          <p:nvPr/>
        </p:nvGrpSpPr>
        <p:grpSpPr>
          <a:xfrm>
            <a:off x="4741189" y="2060848"/>
            <a:ext cx="1656184" cy="875982"/>
            <a:chOff x="3779912" y="2577015"/>
            <a:chExt cx="1656184" cy="875982"/>
          </a:xfrm>
        </p:grpSpPr>
        <p:sp>
          <p:nvSpPr>
            <p:cNvPr id="6" name="Rectangle 6">
              <a:extLst>
                <a:ext uri="{FF2B5EF4-FFF2-40B4-BE49-F238E27FC236}">
                  <a16:creationId xmlns:a16="http://schemas.microsoft.com/office/drawing/2014/main" id="{8AC91A18-E50C-4A9C-96C2-6C9B4030D22E}"/>
                </a:ext>
              </a:extLst>
            </p:cNvPr>
            <p:cNvSpPr/>
            <p:nvPr/>
          </p:nvSpPr>
          <p:spPr bwMode="auto">
            <a:xfrm>
              <a:off x="3779912" y="2829035"/>
              <a:ext cx="914400" cy="360040"/>
            </a:xfrm>
            <a:prstGeom prst="rect">
              <a:avLst/>
            </a:prstGeom>
            <a:solidFill>
              <a:schemeClr val="accent2">
                <a:lumMod val="20000"/>
                <a:lumOff val="80000"/>
              </a:schemeClr>
            </a:solidFill>
            <a:ln>
              <a:headEnd type="none" w="med" len="med"/>
              <a:tailEnd type="triangl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charset="0"/>
                </a:rPr>
                <a:t>Tree item “</a:t>
              </a:r>
              <a:r>
                <a:rPr kumimoji="0" lang="en-US" sz="800" b="1" i="0" u="none" strike="noStrike" cap="none" normalizeH="0" baseline="0" dirty="0">
                  <a:ln>
                    <a:noFill/>
                  </a:ln>
                  <a:solidFill>
                    <a:schemeClr val="tx1"/>
                  </a:solidFill>
                  <a:effectLst/>
                  <a:latin typeface="Arial" charset="0"/>
                </a:rPr>
                <a:t>POUs</a:t>
              </a:r>
              <a:r>
                <a:rPr kumimoji="0" lang="en-US" sz="800" b="0" i="0" u="none" strike="noStrike" cap="none" normalizeH="0" baseline="0" dirty="0">
                  <a:ln>
                    <a:noFill/>
                  </a:ln>
                  <a:solidFill>
                    <a:schemeClr val="tx1"/>
                  </a:solidFill>
                  <a:effectLst/>
                  <a:latin typeface="Arial" charset="0"/>
                </a:rPr>
                <a:t>”</a:t>
              </a:r>
            </a:p>
          </p:txBody>
        </p:sp>
        <p:cxnSp>
          <p:nvCxnSpPr>
            <p:cNvPr id="7" name="Straight Connector 7">
              <a:extLst>
                <a:ext uri="{FF2B5EF4-FFF2-40B4-BE49-F238E27FC236}">
                  <a16:creationId xmlns:a16="http://schemas.microsoft.com/office/drawing/2014/main" id="{298FF27A-2D1F-460E-A9B9-7481C5DE6E57}"/>
                </a:ext>
              </a:extLst>
            </p:cNvPr>
            <p:cNvCxnSpPr/>
            <p:nvPr/>
          </p:nvCxnSpPr>
          <p:spPr bwMode="auto">
            <a:xfrm flipV="1">
              <a:off x="4227928" y="2685019"/>
              <a:ext cx="0" cy="144016"/>
            </a:xfrm>
            <a:prstGeom prst="line">
              <a:avLst/>
            </a:prstGeom>
            <a:ln w="2540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 name="Oval 9">
              <a:extLst>
                <a:ext uri="{FF2B5EF4-FFF2-40B4-BE49-F238E27FC236}">
                  <a16:creationId xmlns:a16="http://schemas.microsoft.com/office/drawing/2014/main" id="{716CC297-9B6D-49C9-B591-23F3D4961A26}"/>
                </a:ext>
              </a:extLst>
            </p:cNvPr>
            <p:cNvSpPr/>
            <p:nvPr/>
          </p:nvSpPr>
          <p:spPr bwMode="auto">
            <a:xfrm>
              <a:off x="4154776" y="2613011"/>
              <a:ext cx="144016" cy="144016"/>
            </a:xfrm>
            <a:prstGeom prst="ellipse">
              <a:avLst/>
            </a:prstGeom>
            <a:solidFill>
              <a:schemeClr val="accent2">
                <a:lumMod val="20000"/>
                <a:lumOff val="80000"/>
              </a:schemeClr>
            </a:solidFill>
            <a:ln>
              <a:headEnd type="none" w="med" len="med"/>
              <a:tailEnd type="triangl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10">
              <a:extLst>
                <a:ext uri="{FF2B5EF4-FFF2-40B4-BE49-F238E27FC236}">
                  <a16:creationId xmlns:a16="http://schemas.microsoft.com/office/drawing/2014/main" id="{8D931340-266C-4290-A175-55678FC24FB8}"/>
                </a:ext>
              </a:extLst>
            </p:cNvPr>
            <p:cNvSpPr txBox="1"/>
            <p:nvPr/>
          </p:nvSpPr>
          <p:spPr>
            <a:xfrm>
              <a:off x="4251953" y="2577015"/>
              <a:ext cx="489236" cy="215444"/>
            </a:xfrm>
            <a:prstGeom prst="rect">
              <a:avLst/>
            </a:prstGeom>
            <a:noFill/>
          </p:spPr>
          <p:txBody>
            <a:bodyPr wrap="none" rtlCol="0">
              <a:spAutoFit/>
            </a:bodyPr>
            <a:lstStyle/>
            <a:p>
              <a:pPr algn="l"/>
              <a:r>
                <a:rPr lang="en-US" sz="800" dirty="0"/>
                <a:t>Parent</a:t>
              </a:r>
            </a:p>
          </p:txBody>
        </p:sp>
        <p:cxnSp>
          <p:nvCxnSpPr>
            <p:cNvPr id="10" name="Straight Connector 11">
              <a:extLst>
                <a:ext uri="{FF2B5EF4-FFF2-40B4-BE49-F238E27FC236}">
                  <a16:creationId xmlns:a16="http://schemas.microsoft.com/office/drawing/2014/main" id="{419E81FF-6A01-4C9B-A81F-181F669696E4}"/>
                </a:ext>
              </a:extLst>
            </p:cNvPr>
            <p:cNvCxnSpPr/>
            <p:nvPr/>
          </p:nvCxnSpPr>
          <p:spPr bwMode="auto">
            <a:xfrm flipV="1">
              <a:off x="4227928" y="3189075"/>
              <a:ext cx="0" cy="144016"/>
            </a:xfrm>
            <a:prstGeom prst="line">
              <a:avLst/>
            </a:prstGeom>
            <a:ln w="2540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1" name="Oval 12">
              <a:extLst>
                <a:ext uri="{FF2B5EF4-FFF2-40B4-BE49-F238E27FC236}">
                  <a16:creationId xmlns:a16="http://schemas.microsoft.com/office/drawing/2014/main" id="{91731F2E-F3A1-4281-A910-C667D20B4CCA}"/>
                </a:ext>
              </a:extLst>
            </p:cNvPr>
            <p:cNvSpPr/>
            <p:nvPr/>
          </p:nvSpPr>
          <p:spPr bwMode="auto">
            <a:xfrm>
              <a:off x="4154776" y="3275093"/>
              <a:ext cx="144016" cy="144016"/>
            </a:xfrm>
            <a:prstGeom prst="ellipse">
              <a:avLst/>
            </a:prstGeom>
            <a:solidFill>
              <a:schemeClr val="accent2">
                <a:lumMod val="20000"/>
                <a:lumOff val="80000"/>
              </a:schemeClr>
            </a:solidFill>
            <a:ln>
              <a:headEnd type="none" w="med" len="med"/>
              <a:tailEnd type="triangl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Box 13">
              <a:extLst>
                <a:ext uri="{FF2B5EF4-FFF2-40B4-BE49-F238E27FC236}">
                  <a16:creationId xmlns:a16="http://schemas.microsoft.com/office/drawing/2014/main" id="{8704BCDA-5312-4F3F-9CDF-623827BD86A7}"/>
                </a:ext>
              </a:extLst>
            </p:cNvPr>
            <p:cNvSpPr txBox="1"/>
            <p:nvPr/>
          </p:nvSpPr>
          <p:spPr>
            <a:xfrm>
              <a:off x="4251953" y="3237553"/>
              <a:ext cx="476412" cy="215444"/>
            </a:xfrm>
            <a:prstGeom prst="rect">
              <a:avLst/>
            </a:prstGeom>
            <a:noFill/>
          </p:spPr>
          <p:txBody>
            <a:bodyPr wrap="none" rtlCol="0">
              <a:spAutoFit/>
            </a:bodyPr>
            <a:lstStyle/>
            <a:p>
              <a:pPr algn="l"/>
              <a:r>
                <a:rPr lang="en-US" sz="800" dirty="0"/>
                <a:t>Child[]</a:t>
              </a:r>
            </a:p>
          </p:txBody>
        </p:sp>
        <p:cxnSp>
          <p:nvCxnSpPr>
            <p:cNvPr id="13" name="Straight Connector 15">
              <a:extLst>
                <a:ext uri="{FF2B5EF4-FFF2-40B4-BE49-F238E27FC236}">
                  <a16:creationId xmlns:a16="http://schemas.microsoft.com/office/drawing/2014/main" id="{2078F494-5C7C-40F5-85E8-EC7C5656B130}"/>
                </a:ext>
              </a:extLst>
            </p:cNvPr>
            <p:cNvCxnSpPr/>
            <p:nvPr/>
          </p:nvCxnSpPr>
          <p:spPr bwMode="auto">
            <a:xfrm>
              <a:off x="4696580" y="2901043"/>
              <a:ext cx="139479" cy="0"/>
            </a:xfrm>
            <a:prstGeom prst="line">
              <a:avLst/>
            </a:prstGeom>
            <a:ln w="2540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4" name="Oval 14">
              <a:extLst>
                <a:ext uri="{FF2B5EF4-FFF2-40B4-BE49-F238E27FC236}">
                  <a16:creationId xmlns:a16="http://schemas.microsoft.com/office/drawing/2014/main" id="{3FC67B58-0E97-4BE1-A7C3-FDCC984BB671}"/>
                </a:ext>
              </a:extLst>
            </p:cNvPr>
            <p:cNvSpPr/>
            <p:nvPr/>
          </p:nvSpPr>
          <p:spPr bwMode="auto">
            <a:xfrm>
              <a:off x="4788024" y="2829035"/>
              <a:ext cx="144016" cy="144016"/>
            </a:xfrm>
            <a:prstGeom prst="ellipse">
              <a:avLst/>
            </a:prstGeom>
            <a:solidFill>
              <a:schemeClr val="accent2">
                <a:lumMod val="20000"/>
                <a:lumOff val="80000"/>
              </a:schemeClr>
            </a:solidFill>
            <a:ln>
              <a:headEnd type="none" w="med" len="med"/>
              <a:tailEnd type="triangl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5" name="Straight Connector 17">
              <a:extLst>
                <a:ext uri="{FF2B5EF4-FFF2-40B4-BE49-F238E27FC236}">
                  <a16:creationId xmlns:a16="http://schemas.microsoft.com/office/drawing/2014/main" id="{01EEC821-2EEE-4452-8026-F66D7A7C0A25}"/>
                </a:ext>
              </a:extLst>
            </p:cNvPr>
            <p:cNvCxnSpPr/>
            <p:nvPr/>
          </p:nvCxnSpPr>
          <p:spPr bwMode="auto">
            <a:xfrm>
              <a:off x="4696580" y="3108960"/>
              <a:ext cx="139479" cy="0"/>
            </a:xfrm>
            <a:prstGeom prst="line">
              <a:avLst/>
            </a:prstGeom>
            <a:ln w="2540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6" name="Oval 18">
              <a:extLst>
                <a:ext uri="{FF2B5EF4-FFF2-40B4-BE49-F238E27FC236}">
                  <a16:creationId xmlns:a16="http://schemas.microsoft.com/office/drawing/2014/main" id="{D404ED26-170A-419D-9E3D-A41A2C0D8263}"/>
                </a:ext>
              </a:extLst>
            </p:cNvPr>
            <p:cNvSpPr/>
            <p:nvPr/>
          </p:nvSpPr>
          <p:spPr bwMode="auto">
            <a:xfrm>
              <a:off x="4788024" y="3035808"/>
              <a:ext cx="144016" cy="144016"/>
            </a:xfrm>
            <a:prstGeom prst="ellipse">
              <a:avLst/>
            </a:prstGeom>
            <a:solidFill>
              <a:schemeClr val="accent2">
                <a:lumMod val="20000"/>
                <a:lumOff val="80000"/>
              </a:schemeClr>
            </a:solidFill>
            <a:ln>
              <a:headEnd type="none" w="med" len="med"/>
              <a:tailEnd type="triangl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Box 19">
              <a:extLst>
                <a:ext uri="{FF2B5EF4-FFF2-40B4-BE49-F238E27FC236}">
                  <a16:creationId xmlns:a16="http://schemas.microsoft.com/office/drawing/2014/main" id="{AA040542-7BB3-4B58-B704-0E0821AE5BDB}"/>
                </a:ext>
              </a:extLst>
            </p:cNvPr>
            <p:cNvSpPr txBox="1"/>
            <p:nvPr/>
          </p:nvSpPr>
          <p:spPr>
            <a:xfrm>
              <a:off x="4883091" y="2788986"/>
              <a:ext cx="458780" cy="215444"/>
            </a:xfrm>
            <a:prstGeom prst="rect">
              <a:avLst/>
            </a:prstGeom>
            <a:noFill/>
          </p:spPr>
          <p:txBody>
            <a:bodyPr wrap="none" rtlCol="0">
              <a:spAutoFit/>
            </a:bodyPr>
            <a:lstStyle/>
            <a:p>
              <a:pPr algn="l"/>
              <a:r>
                <a:rPr lang="en-US" sz="800" dirty="0"/>
                <a:t>Name</a:t>
              </a:r>
            </a:p>
          </p:txBody>
        </p:sp>
        <p:sp>
          <p:nvSpPr>
            <p:cNvPr id="18" name="TextBox 20">
              <a:extLst>
                <a:ext uri="{FF2B5EF4-FFF2-40B4-BE49-F238E27FC236}">
                  <a16:creationId xmlns:a16="http://schemas.microsoft.com/office/drawing/2014/main" id="{090B5179-F0EE-4E0D-A680-B7392006564A}"/>
                </a:ext>
              </a:extLst>
            </p:cNvPr>
            <p:cNvSpPr txBox="1"/>
            <p:nvPr/>
          </p:nvSpPr>
          <p:spPr>
            <a:xfrm>
              <a:off x="4877930" y="3002141"/>
              <a:ext cx="558166" cy="215444"/>
            </a:xfrm>
            <a:prstGeom prst="rect">
              <a:avLst/>
            </a:prstGeom>
            <a:noFill/>
          </p:spPr>
          <p:txBody>
            <a:bodyPr wrap="none" rtlCol="0">
              <a:spAutoFit/>
            </a:bodyPr>
            <a:lstStyle/>
            <a:p>
              <a:pPr algn="l"/>
              <a:r>
                <a:rPr lang="en-US" sz="800" dirty="0"/>
                <a:t>Settings</a:t>
              </a:r>
            </a:p>
          </p:txBody>
        </p:sp>
      </p:grpSp>
    </p:spTree>
    <p:extLst>
      <p:ext uri="{BB962C8B-B14F-4D97-AF65-F5344CB8AC3E}">
        <p14:creationId xmlns:p14="http://schemas.microsoft.com/office/powerpoint/2010/main" val="114117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platzhalter 60">
            <a:extLst>
              <a:ext uri="{FF2B5EF4-FFF2-40B4-BE49-F238E27FC236}">
                <a16:creationId xmlns:a16="http://schemas.microsoft.com/office/drawing/2014/main" id="{93492AB0-C11A-2CFC-FC15-C1CD4C9E08D2}"/>
              </a:ext>
            </a:extLst>
          </p:cNvPr>
          <p:cNvSpPr>
            <a:spLocks noGrp="1"/>
          </p:cNvSpPr>
          <p:nvPr>
            <p:ph type="body" sz="quarter" idx="15"/>
          </p:nvPr>
        </p:nvSpPr>
        <p:spPr>
          <a:xfrm>
            <a:off x="1" y="1090800"/>
            <a:ext cx="10301590" cy="5650468"/>
          </a:xfrm>
        </p:spPr>
        <p:txBody>
          <a:bodyPr/>
          <a:lstStyle/>
          <a:p>
            <a:r>
              <a:rPr lang="en-US" dirty="0"/>
              <a:t>Code quality and standardization tooling</a:t>
            </a:r>
          </a:p>
          <a:p>
            <a:pPr lvl="1"/>
            <a:r>
              <a:rPr lang="en-US" dirty="0"/>
              <a:t>Compiler “supplement”</a:t>
            </a:r>
          </a:p>
          <a:p>
            <a:pPr lvl="1"/>
            <a:r>
              <a:rPr lang="en-US" dirty="0"/>
              <a:t>Enforce coding rules, naming conventions, forbidden symbols</a:t>
            </a:r>
          </a:p>
          <a:p>
            <a:pPr lvl="1"/>
            <a:r>
              <a:rPr lang="en-US" dirty="0"/>
              <a:t>Advanced module metrics</a:t>
            </a:r>
          </a:p>
          <a:p>
            <a:pPr lvl="2"/>
            <a:r>
              <a:rPr lang="en-US" dirty="0"/>
              <a:t>Code size, stack size, global variable access, etc.</a:t>
            </a:r>
          </a:p>
          <a:p>
            <a:pPr lvl="1"/>
            <a:endParaRPr lang="en-US" dirty="0"/>
          </a:p>
          <a:p>
            <a:pPr lvl="2"/>
            <a:endParaRPr lang="de-DE" dirty="0"/>
          </a:p>
        </p:txBody>
      </p:sp>
      <p:sp>
        <p:nvSpPr>
          <p:cNvPr id="8" name="Titel 2">
            <a:extLst>
              <a:ext uri="{FF2B5EF4-FFF2-40B4-BE49-F238E27FC236}">
                <a16:creationId xmlns:a16="http://schemas.microsoft.com/office/drawing/2014/main" id="{0105E663-7D10-461C-57F3-7786F770EB9F}"/>
              </a:ext>
            </a:extLst>
          </p:cNvPr>
          <p:cNvSpPr txBox="1">
            <a:spLocks/>
          </p:cNvSpPr>
          <p:nvPr/>
        </p:nvSpPr>
        <p:spPr bwMode="white">
          <a:xfrm>
            <a:off x="-1" y="143013"/>
            <a:ext cx="10137600" cy="937143"/>
          </a:xfrm>
          <a:prstGeom prst="rect">
            <a:avLst/>
          </a:prstGeom>
        </p:spPr>
        <p:txBody>
          <a:bodyPr vert="horz" wrap="square" lIns="450000" tIns="144000" rIns="90000" bIns="144000" rtlCol="0" anchor="b" anchorCtr="0">
            <a:spAutoFit/>
          </a:bodyPr>
          <a:lstStyle>
            <a:lvl1pPr algn="l" defTabSz="914400" rtl="0" eaLnBrk="1" latinLnBrk="0" hangingPunct="1">
              <a:spcBef>
                <a:spcPct val="0"/>
              </a:spcBef>
              <a:buNone/>
              <a:defRPr lang="en-US" sz="2200" b="1" kern="1200" baseline="0" noProof="0" dirty="0">
                <a:solidFill>
                  <a:schemeClr val="bg1"/>
                </a:solidFill>
                <a:latin typeface="Arial" pitchFamily="34" charset="0"/>
                <a:ea typeface="+mj-ea"/>
                <a:cs typeface="Arial" pitchFamily="34" charset="0"/>
              </a:defRPr>
            </a:lvl1pPr>
          </a:lstStyle>
          <a:p>
            <a:r>
              <a:rPr lang="en-US" sz="2000" b="0" dirty="0"/>
              <a:t>Build &amp; Test Tooling</a:t>
            </a:r>
            <a:br>
              <a:rPr lang="en-US" dirty="0"/>
            </a:br>
            <a:r>
              <a:rPr lang="en-US" dirty="0"/>
              <a:t>TwinCAT PLC Static Analysis</a:t>
            </a:r>
          </a:p>
        </p:txBody>
      </p:sp>
      <p:pic>
        <p:nvPicPr>
          <p:cNvPr id="5" name="Picture 4">
            <a:extLst>
              <a:ext uri="{FF2B5EF4-FFF2-40B4-BE49-F238E27FC236}">
                <a16:creationId xmlns:a16="http://schemas.microsoft.com/office/drawing/2014/main" id="{F0C99484-D365-30E5-C296-D114AEFDD70C}"/>
              </a:ext>
            </a:extLst>
          </p:cNvPr>
          <p:cNvPicPr>
            <a:picLocks noChangeAspect="1"/>
          </p:cNvPicPr>
          <p:nvPr/>
        </p:nvPicPr>
        <p:blipFill>
          <a:blip r:embed="rId3"/>
          <a:stretch>
            <a:fillRect/>
          </a:stretch>
        </p:blipFill>
        <p:spPr>
          <a:xfrm>
            <a:off x="141619" y="3429000"/>
            <a:ext cx="6173363" cy="3179864"/>
          </a:xfrm>
          <a:prstGeom prst="rect">
            <a:avLst/>
          </a:prstGeom>
        </p:spPr>
      </p:pic>
      <p:pic>
        <p:nvPicPr>
          <p:cNvPr id="6" name="Picture 5">
            <a:extLst>
              <a:ext uri="{FF2B5EF4-FFF2-40B4-BE49-F238E27FC236}">
                <a16:creationId xmlns:a16="http://schemas.microsoft.com/office/drawing/2014/main" id="{D6BFB570-1E36-E8AA-BB60-F800D19ED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19" y="6036983"/>
            <a:ext cx="7488095" cy="704285"/>
          </a:xfrm>
          <a:prstGeom prst="rect">
            <a:avLst/>
          </a:prstGeom>
        </p:spPr>
      </p:pic>
      <p:pic>
        <p:nvPicPr>
          <p:cNvPr id="4" name="Picture 3">
            <a:extLst>
              <a:ext uri="{FF2B5EF4-FFF2-40B4-BE49-F238E27FC236}">
                <a16:creationId xmlns:a16="http://schemas.microsoft.com/office/drawing/2014/main" id="{3F0CE8F4-B5FF-414E-593E-A19D8CE895ED}"/>
              </a:ext>
            </a:extLst>
          </p:cNvPr>
          <p:cNvPicPr>
            <a:picLocks noChangeAspect="1"/>
          </p:cNvPicPr>
          <p:nvPr/>
        </p:nvPicPr>
        <p:blipFill>
          <a:blip r:embed="rId5"/>
          <a:stretch>
            <a:fillRect/>
          </a:stretch>
        </p:blipFill>
        <p:spPr>
          <a:xfrm>
            <a:off x="5068799" y="4043684"/>
            <a:ext cx="6854190" cy="2763786"/>
          </a:xfrm>
          <a:prstGeom prst="rect">
            <a:avLst/>
          </a:prstGeom>
        </p:spPr>
      </p:pic>
    </p:spTree>
    <p:extLst>
      <p:ext uri="{BB962C8B-B14F-4D97-AF65-F5344CB8AC3E}">
        <p14:creationId xmlns:p14="http://schemas.microsoft.com/office/powerpoint/2010/main" val="258366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platzhalter 60">
            <a:extLst>
              <a:ext uri="{FF2B5EF4-FFF2-40B4-BE49-F238E27FC236}">
                <a16:creationId xmlns:a16="http://schemas.microsoft.com/office/drawing/2014/main" id="{93492AB0-C11A-2CFC-FC15-C1CD4C9E08D2}"/>
              </a:ext>
            </a:extLst>
          </p:cNvPr>
          <p:cNvSpPr>
            <a:spLocks noGrp="1"/>
          </p:cNvSpPr>
          <p:nvPr>
            <p:ph type="body" sz="quarter" idx="15"/>
          </p:nvPr>
        </p:nvSpPr>
        <p:spPr>
          <a:xfrm>
            <a:off x="1" y="1090800"/>
            <a:ext cx="10301590" cy="5650468"/>
          </a:xfrm>
        </p:spPr>
        <p:txBody>
          <a:bodyPr/>
          <a:lstStyle/>
          <a:p>
            <a:r>
              <a:rPr lang="en-US" dirty="0"/>
              <a:t>Comprehensive PLC runtime analysis</a:t>
            </a:r>
          </a:p>
          <a:p>
            <a:pPr lvl="1"/>
            <a:r>
              <a:rPr lang="en-US" dirty="0"/>
              <a:t>Timing and CPU utilization by individual code module</a:t>
            </a:r>
          </a:p>
          <a:p>
            <a:pPr lvl="2"/>
            <a:r>
              <a:rPr lang="en-US" dirty="0"/>
              <a:t>Contextualized as % of total task execution</a:t>
            </a:r>
          </a:p>
          <a:p>
            <a:pPr lvl="1"/>
            <a:r>
              <a:rPr lang="en-US" dirty="0"/>
              <a:t>Call stack hierarchy</a:t>
            </a:r>
          </a:p>
          <a:p>
            <a:pPr lvl="1"/>
            <a:endParaRPr lang="en-US" dirty="0"/>
          </a:p>
          <a:p>
            <a:pPr lvl="2"/>
            <a:endParaRPr lang="de-DE" dirty="0"/>
          </a:p>
        </p:txBody>
      </p:sp>
      <p:sp>
        <p:nvSpPr>
          <p:cNvPr id="8" name="Titel 2">
            <a:extLst>
              <a:ext uri="{FF2B5EF4-FFF2-40B4-BE49-F238E27FC236}">
                <a16:creationId xmlns:a16="http://schemas.microsoft.com/office/drawing/2014/main" id="{0105E663-7D10-461C-57F3-7786F770EB9F}"/>
              </a:ext>
            </a:extLst>
          </p:cNvPr>
          <p:cNvSpPr txBox="1">
            <a:spLocks/>
          </p:cNvSpPr>
          <p:nvPr/>
        </p:nvSpPr>
        <p:spPr bwMode="white">
          <a:xfrm>
            <a:off x="-1" y="143013"/>
            <a:ext cx="10137600" cy="937143"/>
          </a:xfrm>
          <a:prstGeom prst="rect">
            <a:avLst/>
          </a:prstGeom>
        </p:spPr>
        <p:txBody>
          <a:bodyPr vert="horz" wrap="square" lIns="450000" tIns="144000" rIns="90000" bIns="144000" rtlCol="0" anchor="b" anchorCtr="0">
            <a:spAutoFit/>
          </a:bodyPr>
          <a:lstStyle>
            <a:lvl1pPr algn="l" defTabSz="914400" rtl="0" eaLnBrk="1" latinLnBrk="0" hangingPunct="1">
              <a:spcBef>
                <a:spcPct val="0"/>
              </a:spcBef>
              <a:buNone/>
              <a:defRPr lang="en-US" sz="2200" b="1" kern="1200" baseline="0" noProof="0" dirty="0">
                <a:solidFill>
                  <a:schemeClr val="bg1"/>
                </a:solidFill>
                <a:latin typeface="Arial" pitchFamily="34" charset="0"/>
                <a:ea typeface="+mj-ea"/>
                <a:cs typeface="Arial" pitchFamily="34" charset="0"/>
              </a:defRPr>
            </a:lvl1pPr>
          </a:lstStyle>
          <a:p>
            <a:r>
              <a:rPr lang="en-US" sz="2000" b="0" dirty="0"/>
              <a:t>Build &amp; Test Tooling</a:t>
            </a:r>
            <a:br>
              <a:rPr lang="en-US" dirty="0"/>
            </a:br>
            <a:r>
              <a:rPr lang="en-US" dirty="0"/>
              <a:t>TwinCAT PLC Profiler</a:t>
            </a:r>
          </a:p>
        </p:txBody>
      </p:sp>
      <p:pic>
        <p:nvPicPr>
          <p:cNvPr id="7" name="Grafik 12">
            <a:extLst>
              <a:ext uri="{FF2B5EF4-FFF2-40B4-BE49-F238E27FC236}">
                <a16:creationId xmlns:a16="http://schemas.microsoft.com/office/drawing/2014/main" id="{F7D7368E-E7FA-CF89-3BDF-D0E79AE4B382}"/>
              </a:ext>
            </a:extLst>
          </p:cNvPr>
          <p:cNvPicPr>
            <a:picLocks noChangeAspect="1"/>
          </p:cNvPicPr>
          <p:nvPr/>
        </p:nvPicPr>
        <p:blipFill>
          <a:blip r:embed="rId3"/>
          <a:stretch>
            <a:fillRect/>
          </a:stretch>
        </p:blipFill>
        <p:spPr>
          <a:xfrm>
            <a:off x="4949189" y="2737779"/>
            <a:ext cx="7000573" cy="3876999"/>
          </a:xfrm>
          <a:prstGeom prst="rect">
            <a:avLst/>
          </a:prstGeom>
        </p:spPr>
      </p:pic>
      <p:pic>
        <p:nvPicPr>
          <p:cNvPr id="9" name="Grafik 6">
            <a:extLst>
              <a:ext uri="{FF2B5EF4-FFF2-40B4-BE49-F238E27FC236}">
                <a16:creationId xmlns:a16="http://schemas.microsoft.com/office/drawing/2014/main" id="{0E275E9E-74D2-F36C-EA78-B06B9D935394}"/>
              </a:ext>
            </a:extLst>
          </p:cNvPr>
          <p:cNvPicPr>
            <a:picLocks noChangeAspect="1"/>
          </p:cNvPicPr>
          <p:nvPr/>
        </p:nvPicPr>
        <p:blipFill>
          <a:blip r:embed="rId4"/>
          <a:stretch>
            <a:fillRect/>
          </a:stretch>
        </p:blipFill>
        <p:spPr>
          <a:xfrm>
            <a:off x="154092" y="3112710"/>
            <a:ext cx="4304710" cy="2338722"/>
          </a:xfrm>
          <a:prstGeom prst="rect">
            <a:avLst/>
          </a:prstGeom>
        </p:spPr>
      </p:pic>
      <p:pic>
        <p:nvPicPr>
          <p:cNvPr id="10" name="Grafik 9">
            <a:extLst>
              <a:ext uri="{FF2B5EF4-FFF2-40B4-BE49-F238E27FC236}">
                <a16:creationId xmlns:a16="http://schemas.microsoft.com/office/drawing/2014/main" id="{45A8CD8F-ACBF-5B89-D7E3-E4CDBCF0ACF6}"/>
              </a:ext>
            </a:extLst>
          </p:cNvPr>
          <p:cNvPicPr>
            <a:picLocks noChangeAspect="1"/>
          </p:cNvPicPr>
          <p:nvPr/>
        </p:nvPicPr>
        <p:blipFill>
          <a:blip r:embed="rId5"/>
          <a:stretch>
            <a:fillRect/>
          </a:stretch>
        </p:blipFill>
        <p:spPr>
          <a:xfrm>
            <a:off x="154092" y="5436242"/>
            <a:ext cx="4304711" cy="596558"/>
          </a:xfrm>
          <a:prstGeom prst="rect">
            <a:avLst/>
          </a:prstGeom>
        </p:spPr>
      </p:pic>
    </p:spTree>
    <p:extLst>
      <p:ext uri="{BB962C8B-B14F-4D97-AF65-F5344CB8AC3E}">
        <p14:creationId xmlns:p14="http://schemas.microsoft.com/office/powerpoint/2010/main" val="8226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6EB8-40F6-F56B-D507-7C45776DF83B}"/>
            </a:ext>
          </a:extLst>
        </p:cNvPr>
        <p:cNvGrpSpPr/>
        <p:nvPr/>
      </p:nvGrpSpPr>
      <p:grpSpPr>
        <a:xfrm>
          <a:off x="0" y="0"/>
          <a:ext cx="0" cy="0"/>
          <a:chOff x="0" y="0"/>
          <a:chExt cx="0" cy="0"/>
        </a:xfrm>
      </p:grpSpPr>
      <p:sp>
        <p:nvSpPr>
          <p:cNvPr id="61" name="Textplatzhalter 60">
            <a:extLst>
              <a:ext uri="{FF2B5EF4-FFF2-40B4-BE49-F238E27FC236}">
                <a16:creationId xmlns:a16="http://schemas.microsoft.com/office/drawing/2014/main" id="{AA40C52B-C2E8-D126-17AA-F4BFFBE6ED3D}"/>
              </a:ext>
            </a:extLst>
          </p:cNvPr>
          <p:cNvSpPr>
            <a:spLocks noGrp="1"/>
          </p:cNvSpPr>
          <p:nvPr>
            <p:ph type="body" sz="quarter" idx="15"/>
          </p:nvPr>
        </p:nvSpPr>
        <p:spPr>
          <a:xfrm>
            <a:off x="0" y="1090799"/>
            <a:ext cx="9585433" cy="5624189"/>
          </a:xfrm>
        </p:spPr>
        <p:txBody>
          <a:bodyPr/>
          <a:lstStyle/>
          <a:p>
            <a:r>
              <a:rPr lang="en-US" sz="1800" dirty="0"/>
              <a:t>The communication protocol for TwinCAT</a:t>
            </a:r>
          </a:p>
          <a:p>
            <a:pPr lvl="1"/>
            <a:r>
              <a:rPr lang="en-US" sz="1800" dirty="0"/>
              <a:t>Open, robust, secure</a:t>
            </a:r>
          </a:p>
          <a:p>
            <a:pPr lvl="1"/>
            <a:r>
              <a:rPr lang="en-US" sz="1800" dirty="0"/>
              <a:t>Platform, language and OS independent</a:t>
            </a:r>
          </a:p>
          <a:p>
            <a:pPr lvl="2"/>
            <a:r>
              <a:rPr lang="en-US" sz="1800" dirty="0"/>
              <a:t>Easy access to PLC variables</a:t>
            </a:r>
          </a:p>
          <a:p>
            <a:pPr lvl="3"/>
            <a:r>
              <a:rPr lang="en-US" sz="1800" dirty="0"/>
              <a:t>Names, values, complex and primitive typing</a:t>
            </a:r>
          </a:p>
          <a:p>
            <a:pPr lvl="3"/>
            <a:r>
              <a:rPr lang="en-US" sz="1800" dirty="0"/>
              <a:t>Polling or value changed events</a:t>
            </a:r>
          </a:p>
          <a:p>
            <a:pPr lvl="2"/>
            <a:r>
              <a:rPr lang="en-US" sz="1800" dirty="0"/>
              <a:t>Execute remote procedure calls</a:t>
            </a:r>
          </a:p>
          <a:p>
            <a:pPr lvl="1"/>
            <a:endParaRPr lang="en-US" sz="1800" dirty="0"/>
          </a:p>
          <a:p>
            <a:r>
              <a:rPr lang="en-US" sz="1800" dirty="0"/>
              <a:t>Official client implementations for:</a:t>
            </a:r>
          </a:p>
          <a:p>
            <a:pPr lvl="1"/>
            <a:r>
              <a:rPr lang="en-US" sz="1800" dirty="0"/>
              <a:t>.NET</a:t>
            </a:r>
          </a:p>
          <a:p>
            <a:pPr lvl="1"/>
            <a:r>
              <a:rPr lang="en-US" sz="1800" dirty="0"/>
              <a:t>C++</a:t>
            </a:r>
          </a:p>
          <a:p>
            <a:pPr lvl="1"/>
            <a:r>
              <a:rPr lang="en-US" sz="1800" dirty="0"/>
              <a:t>Java</a:t>
            </a:r>
          </a:p>
          <a:p>
            <a:pPr lvl="1"/>
            <a:r>
              <a:rPr lang="en-US" sz="1800" dirty="0" err="1"/>
              <a:t>Powershell</a:t>
            </a:r>
            <a:endParaRPr lang="en-US" sz="1800" dirty="0"/>
          </a:p>
          <a:p>
            <a:r>
              <a:rPr lang="en-US" sz="1800" dirty="0"/>
              <a:t>Third party implementations for many others:</a:t>
            </a:r>
          </a:p>
          <a:p>
            <a:pPr lvl="1"/>
            <a:r>
              <a:rPr lang="en-US" sz="1800" dirty="0"/>
              <a:t>Python, C, node/JS, Go, and more!</a:t>
            </a:r>
          </a:p>
          <a:p>
            <a:endParaRPr lang="en-US" sz="1800" dirty="0"/>
          </a:p>
        </p:txBody>
      </p:sp>
      <p:sp>
        <p:nvSpPr>
          <p:cNvPr id="7" name="Titel 6">
            <a:extLst>
              <a:ext uri="{FF2B5EF4-FFF2-40B4-BE49-F238E27FC236}">
                <a16:creationId xmlns:a16="http://schemas.microsoft.com/office/drawing/2014/main" id="{BA83AECD-C05C-7105-0D96-AFA678DB5DA0}"/>
              </a:ext>
            </a:extLst>
          </p:cNvPr>
          <p:cNvSpPr>
            <a:spLocks noGrp="1"/>
          </p:cNvSpPr>
          <p:nvPr>
            <p:ph type="title"/>
          </p:nvPr>
        </p:nvSpPr>
        <p:spPr>
          <a:xfrm>
            <a:off x="-1" y="143011"/>
            <a:ext cx="10137600" cy="937143"/>
          </a:xfrm>
        </p:spPr>
        <p:txBody>
          <a:bodyPr/>
          <a:lstStyle/>
          <a:p>
            <a:r>
              <a:rPr lang="en-US" sz="2000" b="0" dirty="0"/>
              <a:t>Build &amp; Test Tooling</a:t>
            </a:r>
            <a:br>
              <a:rPr lang="en-US" sz="2400" b="0" dirty="0"/>
            </a:br>
            <a:r>
              <a:rPr lang="en-US" dirty="0"/>
              <a:t>ADS</a:t>
            </a:r>
            <a:endParaRPr lang="de-DE" dirty="0"/>
          </a:p>
        </p:txBody>
      </p:sp>
      <p:pic>
        <p:nvPicPr>
          <p:cNvPr id="3" name="Picture 2" descr="A diagram of software development&#10;&#10;Description automatically generated">
            <a:extLst>
              <a:ext uri="{FF2B5EF4-FFF2-40B4-BE49-F238E27FC236}">
                <a16:creationId xmlns:a16="http://schemas.microsoft.com/office/drawing/2014/main" id="{B817BE24-A7F9-B32E-116F-7C6F766338CD}"/>
              </a:ext>
            </a:extLst>
          </p:cNvPr>
          <p:cNvPicPr>
            <a:picLocks noChangeAspect="1"/>
          </p:cNvPicPr>
          <p:nvPr/>
        </p:nvPicPr>
        <p:blipFill>
          <a:blip r:embed="rId3"/>
          <a:stretch>
            <a:fillRect/>
          </a:stretch>
        </p:blipFill>
        <p:spPr>
          <a:xfrm>
            <a:off x="9774936" y="1097280"/>
            <a:ext cx="2395474" cy="2372199"/>
          </a:xfrm>
          <a:prstGeom prst="rect">
            <a:avLst/>
          </a:prstGeom>
        </p:spPr>
      </p:pic>
      <p:pic>
        <p:nvPicPr>
          <p:cNvPr id="4" name="Picture 3">
            <a:extLst>
              <a:ext uri="{FF2B5EF4-FFF2-40B4-BE49-F238E27FC236}">
                <a16:creationId xmlns:a16="http://schemas.microsoft.com/office/drawing/2014/main" id="{4DE27ADC-B1F2-6D97-21F5-6697BB4132F2}"/>
              </a:ext>
            </a:extLst>
          </p:cNvPr>
          <p:cNvPicPr>
            <a:picLocks noChangeAspect="1"/>
          </p:cNvPicPr>
          <p:nvPr/>
        </p:nvPicPr>
        <p:blipFill>
          <a:blip r:embed="rId4"/>
          <a:stretch>
            <a:fillRect/>
          </a:stretch>
        </p:blipFill>
        <p:spPr>
          <a:xfrm>
            <a:off x="10947317" y="4170358"/>
            <a:ext cx="949554" cy="1112434"/>
          </a:xfrm>
          <a:prstGeom prst="rect">
            <a:avLst/>
          </a:prstGeom>
        </p:spPr>
      </p:pic>
      <p:pic>
        <p:nvPicPr>
          <p:cNvPr id="6" name="Graphic 5" descr="Monitor with solid fill">
            <a:extLst>
              <a:ext uri="{FF2B5EF4-FFF2-40B4-BE49-F238E27FC236}">
                <a16:creationId xmlns:a16="http://schemas.microsoft.com/office/drawing/2014/main" id="{E087F953-2A89-2DD8-7A94-07AB8A6D84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3267" y="3324605"/>
            <a:ext cx="3201640" cy="3201640"/>
          </a:xfrm>
          <a:prstGeom prst="rect">
            <a:avLst/>
          </a:prstGeom>
        </p:spPr>
      </p:pic>
      <p:sp>
        <p:nvSpPr>
          <p:cNvPr id="8" name="TextBox 7">
            <a:extLst>
              <a:ext uri="{FF2B5EF4-FFF2-40B4-BE49-F238E27FC236}">
                <a16:creationId xmlns:a16="http://schemas.microsoft.com/office/drawing/2014/main" id="{BEA3A425-CE98-4FA6-17C1-5E09A22171B7}"/>
              </a:ext>
            </a:extLst>
          </p:cNvPr>
          <p:cNvSpPr txBox="1"/>
          <p:nvPr/>
        </p:nvSpPr>
        <p:spPr>
          <a:xfrm>
            <a:off x="6572165" y="4040858"/>
            <a:ext cx="2253785" cy="338554"/>
          </a:xfrm>
          <a:prstGeom prst="rect">
            <a:avLst/>
          </a:prstGeom>
          <a:noFill/>
        </p:spPr>
        <p:txBody>
          <a:bodyPr wrap="square" rtlCol="0">
            <a:spAutoFit/>
          </a:bodyPr>
          <a:lstStyle/>
          <a:p>
            <a:r>
              <a:rPr lang="en-US" sz="1600" dirty="0">
                <a:solidFill>
                  <a:srgbClr val="00B050"/>
                </a:solidFill>
              </a:rPr>
              <a:t>Any OS</a:t>
            </a:r>
          </a:p>
        </p:txBody>
      </p:sp>
      <p:sp>
        <p:nvSpPr>
          <p:cNvPr id="35" name="TextBox 34">
            <a:extLst>
              <a:ext uri="{FF2B5EF4-FFF2-40B4-BE49-F238E27FC236}">
                <a16:creationId xmlns:a16="http://schemas.microsoft.com/office/drawing/2014/main" id="{84AC7057-84D3-E1EF-FF47-BF527AA289A4}"/>
              </a:ext>
            </a:extLst>
          </p:cNvPr>
          <p:cNvSpPr txBox="1"/>
          <p:nvPr/>
        </p:nvSpPr>
        <p:spPr>
          <a:xfrm>
            <a:off x="6572165" y="4390057"/>
            <a:ext cx="2253785" cy="338554"/>
          </a:xfrm>
          <a:prstGeom prst="rect">
            <a:avLst/>
          </a:prstGeom>
          <a:noFill/>
        </p:spPr>
        <p:txBody>
          <a:bodyPr wrap="square" rtlCol="0">
            <a:spAutoFit/>
          </a:bodyPr>
          <a:lstStyle/>
          <a:p>
            <a:r>
              <a:rPr lang="en-US" sz="1600" dirty="0">
                <a:solidFill>
                  <a:srgbClr val="00B050"/>
                </a:solidFill>
              </a:rPr>
              <a:t>Any language</a:t>
            </a:r>
          </a:p>
        </p:txBody>
      </p:sp>
      <p:sp>
        <p:nvSpPr>
          <p:cNvPr id="36" name="TextBox 35">
            <a:extLst>
              <a:ext uri="{FF2B5EF4-FFF2-40B4-BE49-F238E27FC236}">
                <a16:creationId xmlns:a16="http://schemas.microsoft.com/office/drawing/2014/main" id="{FD660BB0-EA9D-52D6-5E5A-BFFED02FD516}"/>
              </a:ext>
            </a:extLst>
          </p:cNvPr>
          <p:cNvSpPr txBox="1"/>
          <p:nvPr/>
        </p:nvSpPr>
        <p:spPr>
          <a:xfrm>
            <a:off x="6567194" y="4739256"/>
            <a:ext cx="2253785" cy="338554"/>
          </a:xfrm>
          <a:prstGeom prst="rect">
            <a:avLst/>
          </a:prstGeom>
          <a:noFill/>
        </p:spPr>
        <p:txBody>
          <a:bodyPr wrap="square" rtlCol="0">
            <a:spAutoFit/>
          </a:bodyPr>
          <a:lstStyle/>
          <a:p>
            <a:r>
              <a:rPr lang="en-US" sz="1600" dirty="0">
                <a:solidFill>
                  <a:srgbClr val="00B050"/>
                </a:solidFill>
              </a:rPr>
              <a:t>Network routable</a:t>
            </a:r>
          </a:p>
        </p:txBody>
      </p:sp>
      <p:cxnSp>
        <p:nvCxnSpPr>
          <p:cNvPr id="38" name="Straight Arrow Connector 37">
            <a:extLst>
              <a:ext uri="{FF2B5EF4-FFF2-40B4-BE49-F238E27FC236}">
                <a16:creationId xmlns:a16="http://schemas.microsoft.com/office/drawing/2014/main" id="{4B0FEEE8-00BA-B2F2-0483-40975B035667}"/>
              </a:ext>
            </a:extLst>
          </p:cNvPr>
          <p:cNvCxnSpPr/>
          <p:nvPr/>
        </p:nvCxnSpPr>
        <p:spPr>
          <a:xfrm>
            <a:off x="9123452" y="4438436"/>
            <a:ext cx="1705510"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88A222-1FE9-88CC-E455-EFBA127A9FB1}"/>
              </a:ext>
            </a:extLst>
          </p:cNvPr>
          <p:cNvCxnSpPr>
            <a:cxnSpLocks/>
          </p:cNvCxnSpPr>
          <p:nvPr/>
        </p:nvCxnSpPr>
        <p:spPr>
          <a:xfrm flipH="1">
            <a:off x="9133726" y="4921321"/>
            <a:ext cx="1695236"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0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6EB8-40F6-F56B-D507-7C45776DF83B}"/>
            </a:ext>
          </a:extLst>
        </p:cNvPr>
        <p:cNvGrpSpPr/>
        <p:nvPr/>
      </p:nvGrpSpPr>
      <p:grpSpPr>
        <a:xfrm>
          <a:off x="0" y="0"/>
          <a:ext cx="0" cy="0"/>
          <a:chOff x="0" y="0"/>
          <a:chExt cx="0" cy="0"/>
        </a:xfrm>
      </p:grpSpPr>
      <p:sp>
        <p:nvSpPr>
          <p:cNvPr id="7" name="Titel 6">
            <a:extLst>
              <a:ext uri="{FF2B5EF4-FFF2-40B4-BE49-F238E27FC236}">
                <a16:creationId xmlns:a16="http://schemas.microsoft.com/office/drawing/2014/main" id="{BA83AECD-C05C-7105-0D96-AFA678DB5DA0}"/>
              </a:ext>
            </a:extLst>
          </p:cNvPr>
          <p:cNvSpPr>
            <a:spLocks noGrp="1"/>
          </p:cNvSpPr>
          <p:nvPr>
            <p:ph type="title"/>
          </p:nvPr>
        </p:nvSpPr>
        <p:spPr>
          <a:xfrm>
            <a:off x="-1" y="143011"/>
            <a:ext cx="10137600" cy="937143"/>
          </a:xfrm>
        </p:spPr>
        <p:txBody>
          <a:bodyPr/>
          <a:lstStyle/>
          <a:p>
            <a:r>
              <a:rPr lang="en-US" sz="2000" b="0" dirty="0"/>
              <a:t>Build &amp; Test Tooling</a:t>
            </a:r>
            <a:br>
              <a:rPr lang="en-US" sz="2400" b="0" dirty="0"/>
            </a:br>
            <a:r>
              <a:rPr lang="en-US" dirty="0"/>
              <a:t>ADS</a:t>
            </a:r>
            <a:endParaRPr lang="de-DE" dirty="0"/>
          </a:p>
        </p:txBody>
      </p:sp>
      <p:pic>
        <p:nvPicPr>
          <p:cNvPr id="3" name="Picture 2" descr="A diagram of software development&#10;&#10;Description automatically generated">
            <a:extLst>
              <a:ext uri="{FF2B5EF4-FFF2-40B4-BE49-F238E27FC236}">
                <a16:creationId xmlns:a16="http://schemas.microsoft.com/office/drawing/2014/main" id="{B817BE24-A7F9-B32E-116F-7C6F766338CD}"/>
              </a:ext>
            </a:extLst>
          </p:cNvPr>
          <p:cNvPicPr>
            <a:picLocks noChangeAspect="1"/>
          </p:cNvPicPr>
          <p:nvPr/>
        </p:nvPicPr>
        <p:blipFill>
          <a:blip r:embed="rId3"/>
          <a:stretch>
            <a:fillRect/>
          </a:stretch>
        </p:blipFill>
        <p:spPr>
          <a:xfrm>
            <a:off x="9774936" y="1097280"/>
            <a:ext cx="2395474" cy="2372199"/>
          </a:xfrm>
          <a:prstGeom prst="rect">
            <a:avLst/>
          </a:prstGeom>
        </p:spPr>
      </p:pic>
      <p:pic>
        <p:nvPicPr>
          <p:cNvPr id="4" name="Picture 3">
            <a:extLst>
              <a:ext uri="{FF2B5EF4-FFF2-40B4-BE49-F238E27FC236}">
                <a16:creationId xmlns:a16="http://schemas.microsoft.com/office/drawing/2014/main" id="{4DE27ADC-B1F2-6D97-21F5-6697BB4132F2}"/>
              </a:ext>
            </a:extLst>
          </p:cNvPr>
          <p:cNvPicPr>
            <a:picLocks noChangeAspect="1"/>
          </p:cNvPicPr>
          <p:nvPr/>
        </p:nvPicPr>
        <p:blipFill>
          <a:blip r:embed="rId4"/>
          <a:stretch>
            <a:fillRect/>
          </a:stretch>
        </p:blipFill>
        <p:spPr>
          <a:xfrm>
            <a:off x="7587890" y="2897039"/>
            <a:ext cx="1128726" cy="1322340"/>
          </a:xfrm>
          <a:prstGeom prst="rect">
            <a:avLst/>
          </a:prstGeom>
        </p:spPr>
      </p:pic>
      <p:pic>
        <p:nvPicPr>
          <p:cNvPr id="6" name="Graphic 5" descr="Monitor with solid fill">
            <a:extLst>
              <a:ext uri="{FF2B5EF4-FFF2-40B4-BE49-F238E27FC236}">
                <a16:creationId xmlns:a16="http://schemas.microsoft.com/office/drawing/2014/main" id="{E087F953-2A89-2DD8-7A94-07AB8A6D84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9639" y="1353169"/>
            <a:ext cx="4886361" cy="4886361"/>
          </a:xfrm>
          <a:prstGeom prst="rect">
            <a:avLst/>
          </a:prstGeom>
        </p:spPr>
      </p:pic>
      <p:sp>
        <p:nvSpPr>
          <p:cNvPr id="9" name="TextBox 8">
            <a:extLst>
              <a:ext uri="{FF2B5EF4-FFF2-40B4-BE49-F238E27FC236}">
                <a16:creationId xmlns:a16="http://schemas.microsoft.com/office/drawing/2014/main" id="{B376A4C3-AF8D-E3CC-4A2A-2A78C02B0F84}"/>
              </a:ext>
            </a:extLst>
          </p:cNvPr>
          <p:cNvSpPr txBox="1"/>
          <p:nvPr/>
        </p:nvSpPr>
        <p:spPr>
          <a:xfrm>
            <a:off x="2097248" y="2527707"/>
            <a:ext cx="369115" cy="369332"/>
          </a:xfrm>
          <a:prstGeom prst="rect">
            <a:avLst/>
          </a:prstGeom>
          <a:noFill/>
        </p:spPr>
        <p:txBody>
          <a:bodyPr wrap="square" rtlCol="0">
            <a:spAutoFit/>
          </a:bodyPr>
          <a:lstStyle/>
          <a:p>
            <a:r>
              <a:rPr lang="en-US" dirty="0">
                <a:latin typeface="Consolas" panose="020B0609020204030204" pitchFamily="49" charset="0"/>
              </a:rPr>
              <a:t>&gt;</a:t>
            </a:r>
          </a:p>
        </p:txBody>
      </p:sp>
      <p:sp>
        <p:nvSpPr>
          <p:cNvPr id="10" name="TextBox 9">
            <a:extLst>
              <a:ext uri="{FF2B5EF4-FFF2-40B4-BE49-F238E27FC236}">
                <a16:creationId xmlns:a16="http://schemas.microsoft.com/office/drawing/2014/main" id="{74CFD072-2F4F-4335-8B87-5ACA43116292}"/>
              </a:ext>
            </a:extLst>
          </p:cNvPr>
          <p:cNvSpPr txBox="1"/>
          <p:nvPr/>
        </p:nvSpPr>
        <p:spPr>
          <a:xfrm>
            <a:off x="2441850" y="2527707"/>
            <a:ext cx="2818307" cy="738664"/>
          </a:xfrm>
          <a:prstGeom prst="rect">
            <a:avLst/>
          </a:prstGeom>
          <a:noFill/>
        </p:spPr>
        <p:txBody>
          <a:bodyPr wrap="square" rtlCol="0">
            <a:spAutoFit/>
          </a:bodyPr>
          <a:lstStyle/>
          <a:p>
            <a:r>
              <a:rPr lang="en-US" sz="1400" dirty="0">
                <a:solidFill>
                  <a:srgbClr val="00B050"/>
                </a:solidFill>
                <a:latin typeface="Consolas" panose="020B0609020204030204" pitchFamily="49" charset="0"/>
              </a:rPr>
              <a:t>list all PLC POUs that implement the ‘</a:t>
            </a:r>
            <a:r>
              <a:rPr lang="en-US" sz="1400" dirty="0" err="1">
                <a:solidFill>
                  <a:srgbClr val="00B050"/>
                </a:solidFill>
                <a:latin typeface="Consolas" panose="020B0609020204030204" pitchFamily="49" charset="0"/>
              </a:rPr>
              <a:t>ITest</a:t>
            </a:r>
            <a:r>
              <a:rPr lang="en-US" sz="1400" dirty="0">
                <a:solidFill>
                  <a:srgbClr val="00B050"/>
                </a:solidFill>
                <a:latin typeface="Consolas" panose="020B0609020204030204" pitchFamily="49" charset="0"/>
              </a:rPr>
              <a:t>’ interface</a:t>
            </a:r>
          </a:p>
        </p:txBody>
      </p:sp>
      <p:sp>
        <p:nvSpPr>
          <p:cNvPr id="11" name="TextBox 10">
            <a:extLst>
              <a:ext uri="{FF2B5EF4-FFF2-40B4-BE49-F238E27FC236}">
                <a16:creationId xmlns:a16="http://schemas.microsoft.com/office/drawing/2014/main" id="{F856AEB5-9373-0291-E33C-FD2FDFE27DD8}"/>
              </a:ext>
            </a:extLst>
          </p:cNvPr>
          <p:cNvSpPr txBox="1"/>
          <p:nvPr/>
        </p:nvSpPr>
        <p:spPr>
          <a:xfrm>
            <a:off x="2097247" y="3354720"/>
            <a:ext cx="369115" cy="369332"/>
          </a:xfrm>
          <a:prstGeom prst="rect">
            <a:avLst/>
          </a:prstGeom>
          <a:noFill/>
        </p:spPr>
        <p:txBody>
          <a:bodyPr wrap="square" rtlCol="0">
            <a:spAutoFit/>
          </a:bodyPr>
          <a:lstStyle/>
          <a:p>
            <a:r>
              <a:rPr lang="en-US" dirty="0">
                <a:latin typeface="Consolas" panose="020B0609020204030204" pitchFamily="49" charset="0"/>
              </a:rPr>
              <a:t>&gt;</a:t>
            </a:r>
          </a:p>
        </p:txBody>
      </p:sp>
      <p:cxnSp>
        <p:nvCxnSpPr>
          <p:cNvPr id="12" name="Straight Arrow Connector 11">
            <a:extLst>
              <a:ext uri="{FF2B5EF4-FFF2-40B4-BE49-F238E27FC236}">
                <a16:creationId xmlns:a16="http://schemas.microsoft.com/office/drawing/2014/main" id="{2F0C5EAD-0052-B980-22DC-CA7DE25119FE}"/>
              </a:ext>
            </a:extLst>
          </p:cNvPr>
          <p:cNvCxnSpPr/>
          <p:nvPr/>
        </p:nvCxnSpPr>
        <p:spPr>
          <a:xfrm>
            <a:off x="5803782" y="3266371"/>
            <a:ext cx="1705510"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F0E328-1AF0-4DBF-B7B9-BFAE2C8FB1D3}"/>
              </a:ext>
            </a:extLst>
          </p:cNvPr>
          <p:cNvCxnSpPr>
            <a:cxnSpLocks/>
          </p:cNvCxnSpPr>
          <p:nvPr/>
        </p:nvCxnSpPr>
        <p:spPr>
          <a:xfrm flipH="1">
            <a:off x="5814056" y="3749256"/>
            <a:ext cx="1695236" cy="0"/>
          </a:xfrm>
          <a:prstGeom prst="straightConnector1">
            <a:avLst/>
          </a:prstGeom>
          <a:ln w="158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FE90E1-ECF8-588A-52B3-D0D0AB5CD22D}"/>
              </a:ext>
            </a:extLst>
          </p:cNvPr>
          <p:cNvSpPr txBox="1"/>
          <p:nvPr/>
        </p:nvSpPr>
        <p:spPr>
          <a:xfrm>
            <a:off x="2441851" y="3332913"/>
            <a:ext cx="1880316" cy="1169551"/>
          </a:xfrm>
          <a:prstGeom prst="rect">
            <a:avLst/>
          </a:prstGeom>
          <a:noFill/>
        </p:spPr>
        <p:txBody>
          <a:bodyPr wrap="square" rtlCol="0">
            <a:spAutoFit/>
          </a:bodyPr>
          <a:lstStyle/>
          <a:p>
            <a:r>
              <a:rPr lang="en-US" sz="1400" dirty="0">
                <a:solidFill>
                  <a:schemeClr val="accent4"/>
                </a:solidFill>
                <a:latin typeface="Consolas" panose="020B0609020204030204" pitchFamily="49" charset="0"/>
              </a:rPr>
              <a:t>fbCylinder1_Test</a:t>
            </a:r>
          </a:p>
          <a:p>
            <a:r>
              <a:rPr lang="en-US" sz="1400" dirty="0" err="1">
                <a:solidFill>
                  <a:schemeClr val="accent4"/>
                </a:solidFill>
                <a:latin typeface="Consolas" panose="020B0609020204030204" pitchFamily="49" charset="0"/>
              </a:rPr>
              <a:t>fbSequence_Test</a:t>
            </a:r>
            <a:endParaRPr lang="en-US" sz="1400" dirty="0">
              <a:solidFill>
                <a:schemeClr val="accent4"/>
              </a:solidFill>
              <a:latin typeface="Consolas" panose="020B0609020204030204" pitchFamily="49" charset="0"/>
            </a:endParaRPr>
          </a:p>
          <a:p>
            <a:r>
              <a:rPr lang="en-US" sz="1400" dirty="0" err="1">
                <a:solidFill>
                  <a:schemeClr val="accent4"/>
                </a:solidFill>
                <a:latin typeface="Consolas" panose="020B0609020204030204" pitchFamily="49" charset="0"/>
              </a:rPr>
              <a:t>fbIoMsg_Test</a:t>
            </a:r>
            <a:endParaRPr lang="en-US" sz="1400" dirty="0">
              <a:solidFill>
                <a:schemeClr val="accent4"/>
              </a:solidFill>
              <a:latin typeface="Consolas" panose="020B0609020204030204" pitchFamily="49" charset="0"/>
            </a:endParaRPr>
          </a:p>
          <a:p>
            <a:r>
              <a:rPr lang="en-US" sz="1400" dirty="0">
                <a:solidFill>
                  <a:schemeClr val="accent4"/>
                </a:solidFill>
                <a:latin typeface="Consolas" panose="020B0609020204030204" pitchFamily="49" charset="0"/>
              </a:rPr>
              <a:t>fbCylinder2_Test</a:t>
            </a:r>
          </a:p>
          <a:p>
            <a:r>
              <a:rPr lang="en-US" sz="1400" dirty="0">
                <a:solidFill>
                  <a:schemeClr val="accent4"/>
                </a:solidFill>
                <a:latin typeface="Consolas" panose="020B0609020204030204" pitchFamily="49" charset="0"/>
              </a:rPr>
              <a:t>…</a:t>
            </a:r>
          </a:p>
        </p:txBody>
      </p:sp>
      <p:sp>
        <p:nvSpPr>
          <p:cNvPr id="15" name="TextBox 14">
            <a:extLst>
              <a:ext uri="{FF2B5EF4-FFF2-40B4-BE49-F238E27FC236}">
                <a16:creationId xmlns:a16="http://schemas.microsoft.com/office/drawing/2014/main" id="{D3A22B5F-37BD-623A-32BB-FB0852B9704E}"/>
              </a:ext>
            </a:extLst>
          </p:cNvPr>
          <p:cNvSpPr txBox="1"/>
          <p:nvPr/>
        </p:nvSpPr>
        <p:spPr>
          <a:xfrm>
            <a:off x="198931" y="1249174"/>
            <a:ext cx="6135077" cy="369332"/>
          </a:xfrm>
          <a:prstGeom prst="rect">
            <a:avLst/>
          </a:prstGeom>
          <a:noFill/>
        </p:spPr>
        <p:txBody>
          <a:bodyPr wrap="none" rtlCol="0">
            <a:spAutoFit/>
          </a:bodyPr>
          <a:lstStyle/>
          <a:p>
            <a:r>
              <a:rPr lang="en-US" dirty="0"/>
              <a:t>Example: Automated testing of PLC POU (function blocks)</a:t>
            </a:r>
          </a:p>
        </p:txBody>
      </p:sp>
      <p:sp>
        <p:nvSpPr>
          <p:cNvPr id="16" name="TextBox 15">
            <a:extLst>
              <a:ext uri="{FF2B5EF4-FFF2-40B4-BE49-F238E27FC236}">
                <a16:creationId xmlns:a16="http://schemas.microsoft.com/office/drawing/2014/main" id="{62357602-F258-962B-5B37-1F5D37CB4433}"/>
              </a:ext>
            </a:extLst>
          </p:cNvPr>
          <p:cNvSpPr txBox="1"/>
          <p:nvPr/>
        </p:nvSpPr>
        <p:spPr>
          <a:xfrm>
            <a:off x="4407788" y="4884468"/>
            <a:ext cx="1286058" cy="276999"/>
          </a:xfrm>
          <a:prstGeom prst="rect">
            <a:avLst/>
          </a:prstGeom>
          <a:noFill/>
        </p:spPr>
        <p:txBody>
          <a:bodyPr wrap="none" rtlCol="0">
            <a:spAutoFit/>
          </a:bodyPr>
          <a:lstStyle/>
          <a:p>
            <a:r>
              <a:rPr lang="en-US" sz="1200" dirty="0"/>
              <a:t>Build/Test Agent</a:t>
            </a:r>
          </a:p>
        </p:txBody>
      </p:sp>
    </p:spTree>
    <p:extLst>
      <p:ext uri="{BB962C8B-B14F-4D97-AF65-F5344CB8AC3E}">
        <p14:creationId xmlns:p14="http://schemas.microsoft.com/office/powerpoint/2010/main" val="3608017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7" presetClass="emph" presetSubtype="1" nodeType="withEffect">
                                  <p:stCondLst>
                                    <p:cond delay="0"/>
                                  </p:stCondLst>
                                  <p:childTnLst>
                                    <p:set>
                                      <p:cBhvr>
                                        <p:cTn id="8" dur="indefinite"/>
                                        <p:tgtEl>
                                          <p:spTgt spid="12"/>
                                        </p:tgtEl>
                                        <p:attrNameLst>
                                          <p:attrName>stroke.color</p:attrName>
                                        </p:attrNameLst>
                                      </p:cBhvr>
                                      <p:to>
                                        <p:clrVal>
                                          <a:srgbClr val="33CC33"/>
                                        </p:clrVal>
                                      </p:to>
                                    </p:set>
                                    <p:set>
                                      <p:cBhvr>
                                        <p:cTn id="9" dur="indefinite"/>
                                        <p:tgtEl>
                                          <p:spTgt spid="12"/>
                                        </p:tgtEl>
                                        <p:attrNameLst>
                                          <p:attrName>stroke.on</p:attrName>
                                        </p:attrNameLst>
                                      </p:cBhvr>
                                      <p:to>
                                        <p:strVal val="true"/>
                                      </p:to>
                                    </p:set>
                                  </p:childTnLst>
                                  <p:subTnLst>
                                    <p:animClr clrSpc="rgb" dir="cw">
                                      <p:cBhvr override="childStyle">
                                        <p:cTn dur="1" fill="hold" display="0" masterRel="nextClick" afterEffect="1"/>
                                        <p:tgtEl>
                                          <p:spTgt spid="12"/>
                                        </p:tgtEl>
                                        <p:attrNameLst>
                                          <p:attrName>ppt_c</p:attrName>
                                        </p:attrNameLst>
                                      </p:cBhvr>
                                      <p:to>
                                        <a:schemeClr val="tx1"/>
                                      </p:to>
                                    </p:animClr>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7" presetClass="emph" presetSubtype="1" nodeType="clickEffect">
                                  <p:stCondLst>
                                    <p:cond delay="0"/>
                                  </p:stCondLst>
                                  <p:childTnLst>
                                    <p:set>
                                      <p:cBhvr>
                                        <p:cTn id="17" dur="indefinite"/>
                                        <p:tgtEl>
                                          <p:spTgt spid="13"/>
                                        </p:tgtEl>
                                        <p:attrNameLst>
                                          <p:attrName>stroke.color</p:attrName>
                                        </p:attrNameLst>
                                      </p:cBhvr>
                                      <p:to>
                                        <p:clrVal>
                                          <a:srgbClr val="FF0000"/>
                                        </p:clrVal>
                                      </p:to>
                                    </p:set>
                                    <p:set>
                                      <p:cBhvr>
                                        <p:cTn id="18" dur="indefinite"/>
                                        <p:tgtEl>
                                          <p:spTgt spid="13"/>
                                        </p:tgtEl>
                                        <p:attrNameLst>
                                          <p:attrName>stroke.on</p:attrName>
                                        </p:attrNameLst>
                                      </p:cBhvr>
                                      <p:to>
                                        <p:strVal val="tru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d9595f5650e1be128cd68d5dfdeb3180f639adab"/>
</p:tagLst>
</file>

<file path=ppt/theme/theme1.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2.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3.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59AAFEBE-1186-420B-A358-CA2BDBEB9767}" vid="{06E8AB90-72CC-48E5-AF07-B3B95B8EA301}"/>
    </a:ext>
  </a:extLst>
</a:theme>
</file>

<file path=ppt/theme/theme4.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5.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6.xml><?xml version="1.0" encoding="utf-8"?>
<a:theme xmlns:a="http://schemas.openxmlformats.org/drawingml/2006/main" name="Beckhoff Standard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3.pptx" id="{3AC93D91-A4DB-4D3E-961F-6AAD29C8520D}" vid="{487408DF-F43D-496B-8707-B95EF7137EA5}"/>
    </a:ext>
  </a:extLst>
</a:theme>
</file>

<file path=ppt/theme/theme7.xml><?xml version="1.0" encoding="utf-8"?>
<a:theme xmlns:a="http://schemas.openxmlformats.org/drawingml/2006/main" name="Beckhoff Slide Master">
  <a:themeElements>
    <a:clrScheme name="Custom 4">
      <a:dk1>
        <a:srgbClr val="000000"/>
      </a:dk1>
      <a:lt1>
        <a:sysClr val="window" lastClr="FFFFFF"/>
      </a:lt1>
      <a:dk2>
        <a:srgbClr val="627186"/>
      </a:dk2>
      <a:lt2>
        <a:srgbClr val="E5E8EC"/>
      </a:lt2>
      <a:accent1>
        <a:srgbClr val="B3BCC8"/>
      </a:accent1>
      <a:accent2>
        <a:srgbClr val="2D76AD"/>
      </a:accent2>
      <a:accent3>
        <a:srgbClr val="414D5C"/>
      </a:accent3>
      <a:accent4>
        <a:srgbClr val="7F7F7F"/>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2021.pptx" id="{388891B6-BC17-4586-9D45-0D774BD2454C}" vid="{9424E5BB-9BB7-49A9-9DB9-210F857B6250}"/>
    </a:ext>
  </a:extLst>
</a:theme>
</file>

<file path=ppt/theme/theme8.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6E5C1C5B7B974290FEB10D1DCD8D31" ma:contentTypeVersion="17" ma:contentTypeDescription="Create a new document." ma:contentTypeScope="" ma:versionID="0b54de1dfa587ed27938bc51854b3917">
  <xsd:schema xmlns:xsd="http://www.w3.org/2001/XMLSchema" xmlns:xs="http://www.w3.org/2001/XMLSchema" xmlns:p="http://schemas.microsoft.com/office/2006/metadata/properties" xmlns:ns2="c69c2809-a790-48a5-85c4-6c52d07a2bbc" xmlns:ns3="302a1acb-8782-4a7a-ac83-47184c60ed90" targetNamespace="http://schemas.microsoft.com/office/2006/metadata/properties" ma:root="true" ma:fieldsID="826e8462ee34f6c13cabd75f1a63c79c" ns2:_="" ns3:_="">
    <xsd:import namespace="c69c2809-a790-48a5-85c4-6c52d07a2bbc"/>
    <xsd:import namespace="302a1acb-8782-4a7a-ac83-47184c60ed9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9c2809-a790-48a5-85c4-6c52d07a2b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043bf8b-3889-4777-b4fe-3a05b877264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2a1acb-8782-4a7a-ac83-47184c60ed9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8953e4f8-3a81-4f48-98d7-5008fd86436f}" ma:internalName="TaxCatchAll" ma:showField="CatchAllData" ma:web="302a1acb-8782-4a7a-ac83-47184c60ed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9c2809-a790-48a5-85c4-6c52d07a2bbc">
      <Terms xmlns="http://schemas.microsoft.com/office/infopath/2007/PartnerControls"/>
    </lcf76f155ced4ddcb4097134ff3c332f>
    <TaxCatchAll xmlns="302a1acb-8782-4a7a-ac83-47184c60ed90" xsi:nil="true"/>
  </documentManagement>
</p:properties>
</file>

<file path=customXml/itemProps1.xml><?xml version="1.0" encoding="utf-8"?>
<ds:datastoreItem xmlns:ds="http://schemas.openxmlformats.org/officeDocument/2006/customXml" ds:itemID="{368CCE50-F11C-4C4E-ADE0-18EE2F4BF52B}">
  <ds:schemaRefs>
    <ds:schemaRef ds:uri="http://schemas.microsoft.com/sharepoint/v3/contenttype/forms"/>
  </ds:schemaRefs>
</ds:datastoreItem>
</file>

<file path=customXml/itemProps2.xml><?xml version="1.0" encoding="utf-8"?>
<ds:datastoreItem xmlns:ds="http://schemas.openxmlformats.org/officeDocument/2006/customXml" ds:itemID="{CA1752EA-96B4-471D-9DA6-D593077729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9c2809-a790-48a5-85c4-6c52d07a2bbc"/>
    <ds:schemaRef ds:uri="302a1acb-8782-4a7a-ac83-47184c60ed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65330E-03CF-4071-8B74-84A40CFA2DCF}">
  <ds:schemaRefs>
    <ds:schemaRef ds:uri="49ed1b2e-71ec-49a1-86a9-7736f8f98bfa"/>
    <ds:schemaRef ds:uri="ebb65c0d-6ca9-4eb7-8964-65d96f5e2b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5ace8db-9ed1-4e2d-9f74-ba66924452b8"/>
    <ds:schemaRef ds:uri="1015ecd7-40bb-4eb4-8054-8d1b01dba6fa"/>
    <ds:schemaRef ds:uri="c69c2809-a790-48a5-85c4-6c52d07a2bbc"/>
    <ds:schemaRef ds:uri="302a1acb-8782-4a7a-ac83-47184c60ed90"/>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917</Words>
  <Application>Microsoft Office PowerPoint</Application>
  <PresentationFormat>Widescreen</PresentationFormat>
  <Paragraphs>168</Paragraphs>
  <Slides>12</Slides>
  <Notes>12</Notes>
  <HiddenSlides>0</HiddenSlides>
  <MMClips>1</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12</vt:i4>
      </vt:variant>
    </vt:vector>
  </HeadingPairs>
  <TitlesOfParts>
    <vt:vector size="24" baseType="lpstr">
      <vt:lpstr>Arial</vt:lpstr>
      <vt:lpstr>Calibri</vt:lpstr>
      <vt:lpstr>Consolas</vt:lpstr>
      <vt:lpstr>Symbol</vt:lpstr>
      <vt:lpstr>Wingdings</vt:lpstr>
      <vt:lpstr>Beckhoff Slide Master</vt:lpstr>
      <vt:lpstr>Beckhoff Slide Master</vt:lpstr>
      <vt:lpstr>Beckhoff Slide Master</vt:lpstr>
      <vt:lpstr>Beckhoff Slide Master</vt:lpstr>
      <vt:lpstr>Beckhoff Slide Master</vt:lpstr>
      <vt:lpstr>Beckhoff Standard Slide Master</vt:lpstr>
      <vt:lpstr>Beckhoff Slide Master</vt:lpstr>
      <vt:lpstr>CI/CD &amp; DevOps with TwinCAT</vt:lpstr>
      <vt:lpstr>DevOps Workflow with TwinCAT</vt:lpstr>
      <vt:lpstr>PowerPoint Presentation</vt:lpstr>
      <vt:lpstr>TwinCAT Automation Interface Sample</vt:lpstr>
      <vt:lpstr>TwinCAT Automation Interface How does it work?</vt:lpstr>
      <vt:lpstr>PowerPoint Presentation</vt:lpstr>
      <vt:lpstr>PowerPoint Presentation</vt:lpstr>
      <vt:lpstr>Build &amp; Test Tooling ADS</vt:lpstr>
      <vt:lpstr>Build &amp; Test Tooling ADS</vt:lpstr>
      <vt:lpstr>Build &amp; Test Tooling Test and Deploy - ADS</vt:lpstr>
      <vt:lpstr>PowerPoint Presentation</vt:lpstr>
      <vt:lpstr>Workflow</vt:lpstr>
    </vt:vector>
  </TitlesOfParts>
  <Company>Beckhoff Automation GmbH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 2021 Web conference</dc:title>
  <dc:creator>Anja Scholte</dc:creator>
  <cp:keywords/>
  <cp:lastModifiedBy>Brandon Stiffler</cp:lastModifiedBy>
  <cp:revision>109</cp:revision>
  <cp:lastPrinted>2016-06-28T12:26:43Z</cp:lastPrinted>
  <dcterms:created xsi:type="dcterms:W3CDTF">2021-11-10T12:19:13Z</dcterms:created>
  <dcterms:modified xsi:type="dcterms:W3CDTF">2024-07-03T02:37:49Z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0x0101004BD6458FC1DCB54B98D9741BFA92F961</vt:lpwstr>
  </property>
  <property fmtid="{D5CDD505-2E9C-101B-9397-08002B2CF9AE}" pid="3" name="MediaServiceImageTags">
    <vt:lpwstr/>
  </property>
</Properties>
</file>